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63" r:id="rId2"/>
    <p:sldId id="265" r:id="rId3"/>
    <p:sldId id="266" r:id="rId4"/>
    <p:sldId id="267" r:id="rId5"/>
  </p:sldIdLst>
  <p:sldSz cx="10693400" cy="7556500"/>
  <p:notesSz cx="6858000" cy="9144000"/>
  <p:embeddedFontLst>
    <p:embeddedFont>
      <p:font typeface="Wingdings 2" panose="05020102010507070707" pitchFamily="18" charset="2"/>
      <p:regular r:id="rId7"/>
    </p:embeddedFont>
    <p:embeddedFont>
      <p:font typeface="Arial Bold" panose="020B0704020202020204" pitchFamily="34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Franklin Gothic Medium" panose="020B060302010202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13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57C9A-4D58-4426-941E-C53E2E9C8630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1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D940D-0E5F-4B60-AEC9-8A808ACB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3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8CD29-D526-4CA8-B2DA-5740E6CD8F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93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8CD29-D526-4CA8-B2DA-5740E6CD8F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9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98274" y="167921"/>
            <a:ext cx="2316903" cy="72240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8223" y="169600"/>
            <a:ext cx="7841827" cy="7220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8274" y="2262058"/>
            <a:ext cx="2316903" cy="2015067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5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4670" y="2262058"/>
            <a:ext cx="7396268" cy="2015067"/>
          </a:xfrm>
        </p:spPr>
        <p:txBody>
          <a:bodyPr/>
          <a:lstStyle>
            <a:lvl1pPr algn="r">
              <a:defRPr sz="4800" spc="17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223" y="162324"/>
            <a:ext cx="7841827" cy="72240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98273" y="162324"/>
            <a:ext cx="2287487" cy="72240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6497" y="302611"/>
            <a:ext cx="1960457" cy="64475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611"/>
            <a:ext cx="7039822" cy="64475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98274" y="167921"/>
            <a:ext cx="2316903" cy="72240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8223" y="169600"/>
            <a:ext cx="7841827" cy="7220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6496" y="3186861"/>
            <a:ext cx="1871346" cy="1813560"/>
          </a:xfrm>
        </p:spPr>
        <p:txBody>
          <a:bodyPr anchor="ctr"/>
          <a:lstStyle>
            <a:lvl1pPr marL="0" indent="0">
              <a:buNone/>
              <a:defRPr sz="2300">
                <a:solidFill>
                  <a:schemeClr val="bg2"/>
                </a:solidFill>
              </a:defRPr>
            </a:lvl1pPr>
            <a:lvl2pPr marL="5213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45559" y="3186861"/>
            <a:ext cx="7396268" cy="1813560"/>
          </a:xfrm>
        </p:spPr>
        <p:txBody>
          <a:bodyPr/>
          <a:lstStyle>
            <a:lvl1pPr algn="r">
              <a:defRPr sz="4800" spc="17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894163"/>
            <a:ext cx="4722918" cy="485631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894163"/>
            <a:ext cx="4722918" cy="485631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897871"/>
            <a:ext cx="4724775" cy="704923"/>
          </a:xfrm>
        </p:spPr>
        <p:txBody>
          <a:bodyPr anchor="b"/>
          <a:lstStyle>
            <a:lvl1pPr marL="0" indent="0" algn="ctr">
              <a:buNone/>
              <a:defRPr sz="2700" b="0">
                <a:solidFill>
                  <a:schemeClr val="tx2"/>
                </a:solidFill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686755"/>
            <a:ext cx="4724775" cy="406336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897871"/>
            <a:ext cx="4726631" cy="704923"/>
          </a:xfrm>
        </p:spPr>
        <p:txBody>
          <a:bodyPr anchor="b"/>
          <a:lstStyle>
            <a:lvl1pPr marL="0" indent="0" algn="ctr">
              <a:buNone/>
              <a:defRPr sz="2700" b="0">
                <a:solidFill>
                  <a:schemeClr val="tx2"/>
                </a:solidFill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686755"/>
            <a:ext cx="4726631" cy="406336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223" y="166290"/>
            <a:ext cx="10328302" cy="72240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98274" y="166243"/>
            <a:ext cx="2316903" cy="72240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78223" y="167922"/>
            <a:ext cx="7841827" cy="7220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894" y="335845"/>
            <a:ext cx="6861598" cy="64492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2932" y="2347553"/>
            <a:ext cx="1956892" cy="3103203"/>
          </a:xfrm>
        </p:spPr>
        <p:txBody>
          <a:bodyPr tIns="0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72932" y="503767"/>
            <a:ext cx="1959591" cy="1843786"/>
          </a:xfrm>
        </p:spPr>
        <p:txBody>
          <a:bodyPr anchor="b"/>
          <a:lstStyle>
            <a:lvl1pPr algn="l">
              <a:defRPr sz="2300" spc="17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8198274" y="166243"/>
            <a:ext cx="2316903" cy="72240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223" y="167922"/>
            <a:ext cx="7841827" cy="7220656"/>
          </a:xfrm>
        </p:spPr>
        <p:txBody>
          <a:bodyPr anchor="ctr"/>
          <a:lstStyle>
            <a:lvl1pPr marL="0" indent="0" algn="ctr">
              <a:buNone/>
              <a:defRPr sz="3600"/>
            </a:lvl1pPr>
            <a:lvl2pPr marL="521391" indent="0">
              <a:buNone/>
              <a:defRPr sz="3200"/>
            </a:lvl2pPr>
            <a:lvl3pPr marL="1042782" indent="0">
              <a:buNone/>
              <a:defRPr sz="2700"/>
            </a:lvl3pPr>
            <a:lvl4pPr marL="1564173" indent="0">
              <a:buNone/>
              <a:defRPr sz="2300"/>
            </a:lvl4pPr>
            <a:lvl5pPr marL="2085564" indent="0">
              <a:buNone/>
              <a:defRPr sz="2300"/>
            </a:lvl5pPr>
            <a:lvl6pPr marL="2606954" indent="0">
              <a:buNone/>
              <a:defRPr sz="2300"/>
            </a:lvl6pPr>
            <a:lvl7pPr marL="3128345" indent="0">
              <a:buNone/>
              <a:defRPr sz="2300"/>
            </a:lvl7pPr>
            <a:lvl8pPr marL="3649736" indent="0">
              <a:buNone/>
              <a:defRPr sz="2300"/>
            </a:lvl8pPr>
            <a:lvl9pPr marL="4171127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6497" y="2350911"/>
            <a:ext cx="1960457" cy="3274483"/>
          </a:xfrm>
        </p:spPr>
        <p:txBody>
          <a:bodyPr tIns="0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76497" y="507125"/>
            <a:ext cx="1960457" cy="1843786"/>
          </a:xfrm>
        </p:spPr>
        <p:txBody>
          <a:bodyPr anchor="b"/>
          <a:lstStyle>
            <a:lvl1pPr algn="l">
              <a:defRPr sz="2300" spc="171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8223" y="1801496"/>
            <a:ext cx="10328302" cy="55593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8223" y="167923"/>
            <a:ext cx="10307538" cy="14835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558" y="392091"/>
            <a:ext cx="9801418" cy="1161786"/>
          </a:xfrm>
          <a:prstGeom prst="rect">
            <a:avLst/>
          </a:prstGeom>
        </p:spPr>
        <p:txBody>
          <a:bodyPr vert="horz" lIns="104278" tIns="52139" rIns="104278" bIns="52139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558" y="1894161"/>
            <a:ext cx="9832564" cy="4856311"/>
          </a:xfrm>
          <a:prstGeom prst="rect">
            <a:avLst/>
          </a:prstGeom>
        </p:spPr>
        <p:txBody>
          <a:bodyPr vert="horz" lIns="104278" tIns="52139" rIns="104278" bIns="521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3733" y="7003756"/>
            <a:ext cx="2495127" cy="302260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4467" y="7003756"/>
            <a:ext cx="3920913" cy="302260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ctr">
              <a:defRPr sz="13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30001" y="7002357"/>
            <a:ext cx="681746" cy="302260"/>
          </a:xfrm>
          <a:prstGeom prst="rect">
            <a:avLst/>
          </a:prstGeom>
          <a:ln w="19050">
            <a:noFill/>
          </a:ln>
        </p:spPr>
        <p:txBody>
          <a:bodyPr vert="horz" lIns="104278" tIns="52139" rIns="104278" bIns="52139" rtlCol="0" anchor="ctr"/>
          <a:lstStyle>
            <a:lvl1pPr algn="ctr">
              <a:defRPr sz="13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42782" rtl="0" eaLnBrk="1" latinLnBrk="0" hangingPunct="1">
        <a:spcBef>
          <a:spcPct val="0"/>
        </a:spcBef>
        <a:buNone/>
        <a:defRPr sz="3600" kern="1200" cap="all" spc="228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312835" indent="-260695" algn="l" defTabSz="1042782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300" kern="1200" spc="171" baseline="0">
          <a:solidFill>
            <a:schemeClr val="tx2"/>
          </a:solidFill>
          <a:latin typeface="+mn-lt"/>
          <a:ea typeface="+mn-ea"/>
          <a:cs typeface="+mn-cs"/>
        </a:defRPr>
      </a:lvl1pPr>
      <a:lvl2pPr marL="625669" indent="-208556" algn="l" defTabSz="1042782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100" kern="1200" spc="114" baseline="0">
          <a:solidFill>
            <a:schemeClr val="tx2"/>
          </a:solidFill>
          <a:latin typeface="+mn-lt"/>
          <a:ea typeface="+mn-ea"/>
          <a:cs typeface="+mn-cs"/>
        </a:defRPr>
      </a:lvl2pPr>
      <a:lvl3pPr marL="938504" indent="-208556" algn="l" defTabSz="1042782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800" kern="1200" spc="114" baseline="0">
          <a:solidFill>
            <a:schemeClr val="tx2"/>
          </a:solidFill>
          <a:latin typeface="+mn-lt"/>
          <a:ea typeface="+mn-ea"/>
          <a:cs typeface="+mn-cs"/>
        </a:defRPr>
      </a:lvl3pPr>
      <a:lvl4pPr marL="1251338" indent="-208556" algn="l" defTabSz="1042782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459894" indent="-208556" algn="l" defTabSz="1042782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500" kern="1200" spc="114" baseline="0">
          <a:solidFill>
            <a:schemeClr val="tx2"/>
          </a:solidFill>
          <a:latin typeface="+mn-lt"/>
          <a:ea typeface="+mn-ea"/>
          <a:cs typeface="+mn-cs"/>
        </a:defRPr>
      </a:lvl5pPr>
      <a:lvl6pPr marL="1772729" indent="-208556" algn="l" defTabSz="1042782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85564" indent="-208556" algn="l" defTabSz="1042782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398398" indent="-208556" algn="l" defTabSz="1042782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11233" indent="-208556" algn="l" defTabSz="1042782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13" Type="http://schemas.openxmlformats.org/officeDocument/2006/relationships/image" Target="../media/image98.svg"/><Relationship Id="rId3" Type="http://schemas.openxmlformats.org/officeDocument/2006/relationships/image" Target="../media/image89.sv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00.svg"/><Relationship Id="rId10" Type="http://schemas.openxmlformats.org/officeDocument/2006/relationships/image" Target="../media/image96.sv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13" Type="http://schemas.openxmlformats.org/officeDocument/2006/relationships/image" Target="../media/image98.svg"/><Relationship Id="rId3" Type="http://schemas.openxmlformats.org/officeDocument/2006/relationships/image" Target="../media/image89.sv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00.svg"/><Relationship Id="rId10" Type="http://schemas.openxmlformats.org/officeDocument/2006/relationships/image" Target="../media/image96.sv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4.png"/><Relationship Id="rId18" Type="http://schemas.openxmlformats.org/officeDocument/2006/relationships/image" Target="../media/image16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0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12.png"/><Relationship Id="rId1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4.png"/><Relationship Id="rId18" Type="http://schemas.openxmlformats.org/officeDocument/2006/relationships/image" Target="../media/image16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0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12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20982" y="2938799"/>
            <a:ext cx="3453030" cy="5292000"/>
          </a:xfrm>
          <a:custGeom>
            <a:avLst/>
            <a:gdLst/>
            <a:ahLst/>
            <a:cxnLst/>
            <a:rect l="l" t="t" r="r" b="b"/>
            <a:pathLst>
              <a:path w="3453030" h="5292000">
                <a:moveTo>
                  <a:pt x="0" y="0"/>
                </a:moveTo>
                <a:lnTo>
                  <a:pt x="3453030" y="0"/>
                </a:lnTo>
                <a:lnTo>
                  <a:pt x="3453030" y="5292000"/>
                </a:lnTo>
                <a:lnTo>
                  <a:pt x="0" y="52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22038" y="2449598"/>
            <a:ext cx="1510011" cy="4041761"/>
            <a:chOff x="0" y="-47625"/>
            <a:chExt cx="611384" cy="1758666"/>
          </a:xfrm>
        </p:grpSpPr>
        <p:sp>
          <p:nvSpPr>
            <p:cNvPr id="4" name="Freeform 4"/>
            <p:cNvSpPr/>
            <p:nvPr/>
          </p:nvSpPr>
          <p:spPr>
            <a:xfrm>
              <a:off x="0" y="61973"/>
              <a:ext cx="611384" cy="1613604"/>
            </a:xfrm>
            <a:custGeom>
              <a:avLst/>
              <a:gdLst/>
              <a:ahLst/>
              <a:cxnLst/>
              <a:rect l="l" t="t" r="r" b="b"/>
              <a:pathLst>
                <a:path w="611384" h="1711041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1521340"/>
                  </a:lnTo>
                  <a:cubicBezTo>
                    <a:pt x="611384" y="1571651"/>
                    <a:pt x="591398" y="1619903"/>
                    <a:pt x="555822" y="1655479"/>
                  </a:cubicBezTo>
                  <a:cubicBezTo>
                    <a:pt x="520246" y="1691055"/>
                    <a:pt x="471995" y="1711041"/>
                    <a:pt x="421683" y="1711041"/>
                  </a:cubicBezTo>
                  <a:lnTo>
                    <a:pt x="189701" y="1711041"/>
                  </a:lnTo>
                  <a:cubicBezTo>
                    <a:pt x="84932" y="1711041"/>
                    <a:pt x="0" y="1626109"/>
                    <a:pt x="0" y="1521340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US" sz="1600" dirty="0" smtClean="0"/>
                <a:t>    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Bữa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chính</a:t>
              </a:r>
              <a:endParaRPr lang="en-US" sz="1600" dirty="0" smtClean="0">
                <a:solidFill>
                  <a:srgbClr val="FF0000"/>
                </a:solidFill>
              </a:endParaRPr>
            </a:p>
            <a:p>
              <a:endParaRPr lang="en-US" sz="16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1400" dirty="0" smtClean="0"/>
                <a:t>- </a:t>
              </a:r>
              <a:r>
                <a:rPr lang="en-US" sz="1400" dirty="0" err="1" smtClean="0"/>
                <a:t>Cơm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tẻ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- </a:t>
              </a:r>
              <a:r>
                <a:rPr lang="en-US" sz="1400" dirty="0" err="1" smtClean="0"/>
                <a:t>Thịt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tôm</a:t>
              </a:r>
              <a:r>
                <a:rPr lang="en-US" sz="1400" dirty="0" smtClean="0"/>
                <a:t> rim</a:t>
              </a:r>
            </a:p>
            <a:p>
              <a:pPr algn="ctr"/>
              <a:r>
                <a:rPr lang="en-US" sz="1400" dirty="0" smtClean="0"/>
                <a:t>- </a:t>
              </a:r>
              <a:r>
                <a:rPr lang="en-US" sz="1400" dirty="0" err="1" smtClean="0"/>
                <a:t>Canh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tôm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rau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đay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mùng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tơi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mướp</a:t>
              </a:r>
              <a:r>
                <a:rPr lang="en-US" sz="1400" dirty="0" smtClean="0"/>
                <a:t> ( Rau </a:t>
              </a:r>
              <a:r>
                <a:rPr lang="en-US" sz="1400" dirty="0" err="1" smtClean="0"/>
                <a:t>cải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cải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thảo</a:t>
              </a:r>
              <a:r>
                <a:rPr lang="en-US" sz="1400" dirty="0" smtClean="0"/>
                <a:t>)</a:t>
              </a:r>
            </a:p>
            <a:p>
              <a:pPr algn="ctr"/>
              <a:endParaRPr lang="en-US" sz="1400" dirty="0" smtClean="0"/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   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Bữa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Phụ</a:t>
              </a:r>
              <a:r>
                <a:rPr lang="en-US" sz="1600" dirty="0" smtClean="0">
                  <a:solidFill>
                    <a:srgbClr val="FF0000"/>
                  </a:solidFill>
                </a:rPr>
                <a:t>:</a:t>
              </a:r>
              <a:endParaRPr lang="en-US" sz="16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1400" dirty="0" smtClean="0"/>
                <a:t>- </a:t>
              </a:r>
              <a:r>
                <a:rPr lang="en-US" sz="1400" dirty="0" err="1" smtClean="0"/>
                <a:t>Bún</a:t>
              </a:r>
              <a:r>
                <a:rPr lang="en-US" sz="1400" dirty="0" smtClean="0"/>
                <a:t>(</a:t>
              </a:r>
              <a:r>
                <a:rPr lang="en-US" sz="1400" dirty="0" err="1" smtClean="0"/>
                <a:t>phở</a:t>
              </a:r>
              <a:r>
                <a:rPr lang="en-US" sz="1400" dirty="0" smtClean="0"/>
                <a:t>) </a:t>
              </a:r>
              <a:r>
                <a:rPr lang="en-US" sz="1400" dirty="0" err="1" smtClean="0"/>
                <a:t>thịt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cua</a:t>
              </a:r>
              <a:endParaRPr lang="en-US" sz="1400" dirty="0" smtClean="0"/>
            </a:p>
            <a:p>
              <a:pPr algn="ctr"/>
              <a:endParaRPr lang="en-US" sz="1400" dirty="0" smtClean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11384" cy="1758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169845" y="2549961"/>
            <a:ext cx="1565745" cy="3875873"/>
            <a:chOff x="0" y="-47625"/>
            <a:chExt cx="633950" cy="1765947"/>
          </a:xfrm>
        </p:grpSpPr>
        <p:sp>
          <p:nvSpPr>
            <p:cNvPr id="7" name="Freeform 7"/>
            <p:cNvSpPr/>
            <p:nvPr/>
          </p:nvSpPr>
          <p:spPr>
            <a:xfrm>
              <a:off x="22566" y="7281"/>
              <a:ext cx="611384" cy="1711041"/>
            </a:xfrm>
            <a:custGeom>
              <a:avLst/>
              <a:gdLst/>
              <a:ahLst/>
              <a:cxnLst/>
              <a:rect l="l" t="t" r="r" b="b"/>
              <a:pathLst>
                <a:path w="611384" h="1711041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1521340"/>
                  </a:lnTo>
                  <a:cubicBezTo>
                    <a:pt x="611384" y="1571651"/>
                    <a:pt x="591398" y="1619903"/>
                    <a:pt x="555822" y="1655479"/>
                  </a:cubicBezTo>
                  <a:cubicBezTo>
                    <a:pt x="520246" y="1691055"/>
                    <a:pt x="471995" y="1711041"/>
                    <a:pt x="421683" y="1711041"/>
                  </a:cubicBezTo>
                  <a:lnTo>
                    <a:pt x="189701" y="1711041"/>
                  </a:lnTo>
                  <a:cubicBezTo>
                    <a:pt x="84932" y="1711041"/>
                    <a:pt x="0" y="1626109"/>
                    <a:pt x="0" y="1521340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US" sz="1600" dirty="0" smtClean="0"/>
                <a:t>  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Bữa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chính</a:t>
              </a:r>
              <a:endParaRPr lang="en-US" sz="1600" dirty="0">
                <a:solidFill>
                  <a:srgbClr val="FF0000"/>
                </a:solidFill>
              </a:endParaRPr>
            </a:p>
            <a:p>
              <a:endParaRPr lang="en-US" sz="14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- </a:t>
              </a:r>
              <a:r>
                <a:rPr lang="en-US" sz="1400" dirty="0" err="1" smtClean="0"/>
                <a:t>Cơm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tẻ</a:t>
              </a:r>
              <a:endParaRPr lang="en-US" sz="1400" dirty="0" smtClean="0"/>
            </a:p>
            <a:p>
              <a:pPr marL="285750" indent="-285750">
                <a:buFontTx/>
                <a:buChar char="-"/>
              </a:pPr>
              <a:r>
                <a:rPr lang="en-US" sz="1400" dirty="0" err="1" smtClean="0"/>
                <a:t>Trứng+thit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chiên</a:t>
              </a:r>
              <a:r>
                <a:rPr lang="en-US" sz="1400" dirty="0" smtClean="0"/>
                <a:t> 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/>
                <a:t> </a:t>
              </a:r>
              <a:r>
                <a:rPr lang="en-US" sz="1400" dirty="0" err="1" smtClean="0"/>
                <a:t>Canh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thịt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bò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bí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ngô</a:t>
              </a:r>
              <a:r>
                <a:rPr lang="en-US" sz="1400" dirty="0" smtClean="0"/>
                <a:t> non( </a:t>
              </a:r>
              <a:r>
                <a:rPr lang="en-US" sz="1400" dirty="0" err="1" smtClean="0"/>
                <a:t>củ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cải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cà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rốt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khoai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tây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bí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xanh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rau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ngót</a:t>
              </a:r>
              <a:r>
                <a:rPr lang="en-US" sz="1400" dirty="0" smtClean="0"/>
                <a:t>…)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600" dirty="0" smtClean="0"/>
                <a:t>  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Bữa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phụ</a:t>
              </a:r>
              <a:r>
                <a:rPr lang="en-US" sz="1600" dirty="0" smtClean="0">
                  <a:solidFill>
                    <a:srgbClr val="FF0000"/>
                  </a:solidFill>
                </a:rPr>
                <a:t>:</a:t>
              </a:r>
            </a:p>
            <a:p>
              <a:pPr algn="ctr"/>
              <a:r>
                <a:rPr lang="en-US" sz="1400" dirty="0" smtClean="0"/>
                <a:t>- </a:t>
              </a:r>
              <a:r>
                <a:rPr lang="en-US" sz="1400" dirty="0" err="1" smtClean="0"/>
                <a:t>Cháo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xương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sườn</a:t>
              </a:r>
              <a:endParaRPr lang="en-US" sz="140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611384" cy="1758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898901" y="2450362"/>
            <a:ext cx="1502000" cy="3974054"/>
            <a:chOff x="0" y="-47625"/>
            <a:chExt cx="624936" cy="1779897"/>
          </a:xfrm>
        </p:grpSpPr>
        <p:sp>
          <p:nvSpPr>
            <p:cNvPr id="10" name="Freeform 10"/>
            <p:cNvSpPr/>
            <p:nvPr/>
          </p:nvSpPr>
          <p:spPr>
            <a:xfrm>
              <a:off x="0" y="64843"/>
              <a:ext cx="624936" cy="1667429"/>
            </a:xfrm>
            <a:custGeom>
              <a:avLst/>
              <a:gdLst/>
              <a:ahLst/>
              <a:cxnLst/>
              <a:rect l="l" t="t" r="r" b="b"/>
              <a:pathLst>
                <a:path w="611384" h="1711041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1521340"/>
                  </a:lnTo>
                  <a:cubicBezTo>
                    <a:pt x="611384" y="1571651"/>
                    <a:pt x="591398" y="1619903"/>
                    <a:pt x="555822" y="1655479"/>
                  </a:cubicBezTo>
                  <a:cubicBezTo>
                    <a:pt x="520246" y="1691055"/>
                    <a:pt x="471995" y="1711041"/>
                    <a:pt x="421683" y="1711041"/>
                  </a:cubicBezTo>
                  <a:lnTo>
                    <a:pt x="189701" y="1711041"/>
                  </a:lnTo>
                  <a:cubicBezTo>
                    <a:pt x="84932" y="1711041"/>
                    <a:pt x="0" y="1626109"/>
                    <a:pt x="0" y="1521340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US" sz="1600" dirty="0" smtClean="0"/>
                <a:t>   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Bữa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chính</a:t>
              </a:r>
              <a:endParaRPr lang="en-US" sz="1600" dirty="0">
                <a:solidFill>
                  <a:srgbClr val="FF0000"/>
                </a:solidFill>
              </a:endParaRPr>
            </a:p>
            <a:p>
              <a:endParaRPr lang="en-US" sz="1600" dirty="0" smtClean="0"/>
            </a:p>
            <a:p>
              <a:pPr algn="ctr"/>
              <a:r>
                <a:rPr lang="en-US" sz="1400" dirty="0" smtClean="0"/>
                <a:t>- </a:t>
              </a:r>
              <a:r>
                <a:rPr lang="en-US" sz="1400" dirty="0" err="1" smtClean="0"/>
                <a:t>Cơm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tẻ</a:t>
              </a:r>
              <a:endParaRPr lang="en-US" sz="1400" dirty="0" smtClean="0"/>
            </a:p>
            <a:p>
              <a:pPr algn="ctr"/>
              <a:r>
                <a:rPr lang="en-US" sz="1400" dirty="0"/>
                <a:t>-</a:t>
              </a:r>
              <a:r>
                <a:rPr lang="en-US" sz="1400" dirty="0" err="1"/>
                <a:t>Thịt</a:t>
              </a:r>
              <a:r>
                <a:rPr lang="en-US" sz="1400" dirty="0"/>
                <a:t> </a:t>
              </a:r>
              <a:r>
                <a:rPr lang="en-US" sz="1400" dirty="0" err="1"/>
                <a:t>băm</a:t>
              </a:r>
              <a:r>
                <a:rPr lang="en-US" sz="1400" dirty="0"/>
                <a:t> rim</a:t>
              </a:r>
            </a:p>
            <a:p>
              <a:pPr algn="ctr"/>
              <a:r>
                <a:rPr lang="en-US" sz="1400" dirty="0" smtClean="0"/>
                <a:t>- </a:t>
              </a:r>
              <a:r>
                <a:rPr lang="en-US" sz="1400" dirty="0" err="1" smtClean="0"/>
                <a:t>Canh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cá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rau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ngót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rau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cải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cúc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rau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cải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cà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chua</a:t>
              </a:r>
              <a:endParaRPr lang="en-US" sz="1400" dirty="0"/>
            </a:p>
            <a:p>
              <a:pPr algn="ctr"/>
              <a:endParaRPr lang="en-US" sz="1600" dirty="0" smtClean="0"/>
            </a:p>
            <a:p>
              <a:pPr algn="ctr"/>
              <a:r>
                <a:rPr lang="en-US" sz="1600" dirty="0" err="1" smtClean="0">
                  <a:solidFill>
                    <a:srgbClr val="FF0000"/>
                  </a:solidFill>
                </a:rPr>
                <a:t>Bữa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phụ</a:t>
              </a:r>
              <a:r>
                <a:rPr lang="en-US" sz="1600" dirty="0" smtClean="0">
                  <a:solidFill>
                    <a:srgbClr val="FF0000"/>
                  </a:solidFill>
                </a:rPr>
                <a:t>:</a:t>
              </a:r>
            </a:p>
            <a:p>
              <a:pPr algn="ctr"/>
              <a:r>
                <a:rPr lang="en-US" sz="1400" dirty="0" smtClean="0"/>
                <a:t>-</a:t>
              </a:r>
              <a:r>
                <a:rPr lang="en-US" sz="1400" dirty="0"/>
                <a:t> </a:t>
              </a:r>
              <a:r>
                <a:rPr lang="en-US" sz="1400" dirty="0" err="1" smtClean="0"/>
                <a:t>Chè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đỗ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đen</a:t>
              </a:r>
              <a:r>
                <a:rPr lang="en-US" sz="1400" dirty="0" smtClean="0"/>
                <a:t>(</a:t>
              </a:r>
              <a:r>
                <a:rPr lang="en-US" sz="1400" dirty="0" err="1" smtClean="0"/>
                <a:t>sữa+bánh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611384" cy="1758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532497" y="2527921"/>
            <a:ext cx="1566796" cy="3963436"/>
            <a:chOff x="0" y="-47625"/>
            <a:chExt cx="633462" cy="1758666"/>
          </a:xfrm>
        </p:grpSpPr>
        <p:sp>
          <p:nvSpPr>
            <p:cNvPr id="13" name="Freeform 13"/>
            <p:cNvSpPr/>
            <p:nvPr/>
          </p:nvSpPr>
          <p:spPr>
            <a:xfrm>
              <a:off x="0" y="29384"/>
              <a:ext cx="633462" cy="1630920"/>
            </a:xfrm>
            <a:custGeom>
              <a:avLst/>
              <a:gdLst/>
              <a:ahLst/>
              <a:cxnLst/>
              <a:rect l="l" t="t" r="r" b="b"/>
              <a:pathLst>
                <a:path w="611384" h="1711041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1521340"/>
                  </a:lnTo>
                  <a:cubicBezTo>
                    <a:pt x="611384" y="1571651"/>
                    <a:pt x="591398" y="1619903"/>
                    <a:pt x="555822" y="1655479"/>
                  </a:cubicBezTo>
                  <a:cubicBezTo>
                    <a:pt x="520246" y="1691055"/>
                    <a:pt x="471995" y="1711041"/>
                    <a:pt x="421683" y="1711041"/>
                  </a:cubicBezTo>
                  <a:lnTo>
                    <a:pt x="189701" y="1711041"/>
                  </a:lnTo>
                  <a:cubicBezTo>
                    <a:pt x="84932" y="1711041"/>
                    <a:pt x="0" y="1626109"/>
                    <a:pt x="0" y="1521340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   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Bữa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chính</a:t>
              </a:r>
              <a:endParaRPr lang="en-US" sz="1600" dirty="0">
                <a:solidFill>
                  <a:srgbClr val="FF0000"/>
                </a:solidFill>
              </a:endParaRPr>
            </a:p>
            <a:p>
              <a:endParaRPr lang="en-US" sz="1400" dirty="0" smtClean="0"/>
            </a:p>
            <a:p>
              <a:pPr algn="ctr"/>
              <a:r>
                <a:rPr lang="en-US" sz="1400" dirty="0" smtClean="0"/>
                <a:t>- </a:t>
              </a:r>
              <a:r>
                <a:rPr lang="en-US" sz="1400" dirty="0" err="1" smtClean="0"/>
                <a:t>Cơm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tẻ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- </a:t>
              </a:r>
              <a:r>
                <a:rPr lang="en-US" sz="1400" dirty="0" err="1" smtClean="0"/>
                <a:t>Thịt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gà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xào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giá</a:t>
              </a:r>
              <a:endParaRPr lang="en-US" sz="1400" dirty="0"/>
            </a:p>
            <a:p>
              <a:pPr algn="ctr"/>
              <a:r>
                <a:rPr lang="en-US" sz="1400" dirty="0" smtClean="0"/>
                <a:t>- </a:t>
              </a:r>
              <a:r>
                <a:rPr lang="en-US" sz="1400" dirty="0" err="1" smtClean="0"/>
                <a:t>Thịt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xào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rau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cải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- </a:t>
              </a:r>
              <a:r>
                <a:rPr lang="en-US" sz="1400" dirty="0" err="1" smtClean="0"/>
                <a:t>Canh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xương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bí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xanh</a:t>
              </a:r>
              <a:r>
                <a:rPr lang="en-US" sz="1600" dirty="0" smtClean="0"/>
                <a:t>, (</a:t>
              </a:r>
              <a:r>
                <a:rPr lang="en-US" sz="1600" dirty="0" err="1" smtClean="0"/>
                <a:t>bầu</a:t>
              </a:r>
              <a:r>
                <a:rPr lang="en-US" sz="1600" dirty="0" smtClean="0"/>
                <a:t>)</a:t>
              </a:r>
            </a:p>
            <a:p>
              <a:pPr algn="ctr"/>
              <a:r>
                <a:rPr lang="en-US" sz="1600" dirty="0" smtClean="0"/>
                <a:t>    </a:t>
              </a:r>
            </a:p>
            <a:p>
              <a:pPr algn="ctr"/>
              <a:r>
                <a:rPr lang="en-US" sz="1600" dirty="0" err="1" smtClean="0">
                  <a:solidFill>
                    <a:srgbClr val="FF0000"/>
                  </a:solidFill>
                </a:rPr>
                <a:t>Bữa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phụ</a:t>
              </a:r>
              <a:r>
                <a:rPr lang="en-US" sz="1600" dirty="0" smtClean="0">
                  <a:solidFill>
                    <a:srgbClr val="FF0000"/>
                  </a:solidFill>
                </a:rPr>
                <a:t>:</a:t>
              </a:r>
            </a:p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- </a:t>
              </a:r>
              <a:r>
                <a:rPr lang="en-US" sz="1400" dirty="0" err="1" smtClean="0"/>
                <a:t>Bún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thịt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cua</a:t>
              </a:r>
              <a:endParaRPr lang="en-US" sz="1400" dirty="0" smtClean="0"/>
            </a:p>
            <a:p>
              <a:pPr marL="285750" indent="-285750">
                <a:buFontTx/>
                <a:buChar char="-"/>
              </a:pPr>
              <a:endParaRPr lang="en-US" sz="1400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611384" cy="1758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155871" y="2116168"/>
            <a:ext cx="1510011" cy="4212810"/>
            <a:chOff x="0" y="-47625"/>
            <a:chExt cx="611384" cy="1806899"/>
          </a:xfrm>
        </p:grpSpPr>
        <p:sp>
          <p:nvSpPr>
            <p:cNvPr id="16" name="Freeform 16"/>
            <p:cNvSpPr/>
            <p:nvPr/>
          </p:nvSpPr>
          <p:spPr>
            <a:xfrm>
              <a:off x="0" y="203416"/>
              <a:ext cx="585243" cy="1555858"/>
            </a:xfrm>
            <a:custGeom>
              <a:avLst/>
              <a:gdLst/>
              <a:ahLst/>
              <a:cxnLst/>
              <a:rect l="l" t="t" r="r" b="b"/>
              <a:pathLst>
                <a:path w="611384" h="1711041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1521340"/>
                  </a:lnTo>
                  <a:cubicBezTo>
                    <a:pt x="611384" y="1571651"/>
                    <a:pt x="591398" y="1619903"/>
                    <a:pt x="555822" y="1655479"/>
                  </a:cubicBezTo>
                  <a:cubicBezTo>
                    <a:pt x="520246" y="1691055"/>
                    <a:pt x="471995" y="1711041"/>
                    <a:pt x="421683" y="1711041"/>
                  </a:cubicBezTo>
                  <a:lnTo>
                    <a:pt x="189701" y="1711041"/>
                  </a:lnTo>
                  <a:cubicBezTo>
                    <a:pt x="84932" y="1711041"/>
                    <a:pt x="0" y="1626109"/>
                    <a:pt x="0" y="1521340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  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Bữa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chính</a:t>
              </a:r>
              <a:endParaRPr lang="en-US" sz="1600" dirty="0">
                <a:solidFill>
                  <a:srgbClr val="FF0000"/>
                </a:solidFill>
              </a:endParaRPr>
            </a:p>
            <a:p>
              <a:endParaRPr lang="en-US" sz="1400" dirty="0" smtClean="0"/>
            </a:p>
            <a:p>
              <a:pPr algn="ctr"/>
              <a:r>
                <a:rPr lang="en-US" sz="1400" dirty="0" smtClean="0"/>
                <a:t>-</a:t>
              </a:r>
              <a:r>
                <a:rPr lang="en-US" sz="1400" dirty="0" err="1" smtClean="0"/>
                <a:t>Cơm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tẻ</a:t>
              </a:r>
              <a:endParaRPr lang="en-US" sz="1400" dirty="0" smtClean="0"/>
            </a:p>
            <a:p>
              <a:pPr algn="ctr"/>
              <a:r>
                <a:rPr lang="en-US" sz="1400" dirty="0"/>
                <a:t>- </a:t>
              </a:r>
              <a:r>
                <a:rPr lang="en-US" sz="1400" dirty="0" err="1"/>
                <a:t>Thịt</a:t>
              </a:r>
              <a:r>
                <a:rPr lang="en-US" sz="1400" dirty="0"/>
                <a:t> </a:t>
              </a:r>
              <a:r>
                <a:rPr lang="en-US" sz="1400" dirty="0" err="1"/>
                <a:t>bò</a:t>
              </a:r>
              <a:r>
                <a:rPr lang="en-US" sz="1400" dirty="0"/>
                <a:t> </a:t>
              </a:r>
              <a:r>
                <a:rPr lang="en-US" sz="1400" dirty="0" err="1"/>
                <a:t>hầm</a:t>
              </a:r>
              <a:r>
                <a:rPr lang="en-US" sz="1400" dirty="0"/>
                <a:t> </a:t>
              </a:r>
              <a:r>
                <a:rPr lang="en-US" sz="1400" dirty="0" err="1"/>
                <a:t>khoai</a:t>
              </a:r>
              <a:r>
                <a:rPr lang="en-US" sz="1400" dirty="0"/>
                <a:t> </a:t>
              </a:r>
              <a:r>
                <a:rPr lang="en-US" sz="1400" dirty="0" err="1"/>
                <a:t>tây</a:t>
              </a:r>
              <a:r>
                <a:rPr lang="en-US" sz="1400" dirty="0"/>
                <a:t> </a:t>
              </a:r>
              <a:r>
                <a:rPr lang="en-US" sz="1400" dirty="0" err="1"/>
                <a:t>cà</a:t>
              </a:r>
              <a:r>
                <a:rPr lang="en-US" sz="1400" dirty="0"/>
                <a:t> </a:t>
              </a:r>
              <a:r>
                <a:rPr lang="en-US" sz="1400" dirty="0" err="1"/>
                <a:t>rốt</a:t>
              </a:r>
              <a:endParaRPr lang="en-US" sz="1400" dirty="0"/>
            </a:p>
            <a:p>
              <a:pPr algn="ctr"/>
              <a:r>
                <a:rPr lang="en-US" sz="1400" dirty="0" smtClean="0"/>
                <a:t>- </a:t>
              </a:r>
              <a:r>
                <a:rPr lang="en-US" sz="1400" dirty="0" err="1" smtClean="0"/>
                <a:t>Đậu</a:t>
              </a:r>
              <a:r>
                <a:rPr lang="en-US" sz="1400" dirty="0" smtClean="0"/>
                <a:t> rim </a:t>
              </a:r>
              <a:r>
                <a:rPr lang="en-US" sz="1400" dirty="0" err="1" smtClean="0"/>
                <a:t>cà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chua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- </a:t>
              </a:r>
              <a:r>
                <a:rPr lang="en-US" sz="1400" dirty="0" err="1" smtClean="0"/>
                <a:t>Canh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tép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rau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đay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mùng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tơi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mướp</a:t>
              </a:r>
              <a:r>
                <a:rPr lang="en-US" sz="1400" dirty="0" smtClean="0"/>
                <a:t> (</a:t>
              </a:r>
              <a:r>
                <a:rPr lang="en-US" sz="1400" dirty="0" err="1" smtClean="0"/>
                <a:t>rau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cải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bí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xanh</a:t>
              </a:r>
              <a:r>
                <a:rPr lang="en-US" sz="1400" dirty="0" smtClean="0"/>
                <a:t> , </a:t>
              </a:r>
              <a:r>
                <a:rPr lang="en-US" sz="1400" dirty="0" err="1" smtClean="0"/>
                <a:t>bầu</a:t>
              </a:r>
              <a:r>
                <a:rPr lang="en-US" sz="1400" dirty="0" smtClean="0"/>
                <a:t>)</a:t>
              </a:r>
            </a:p>
            <a:p>
              <a:pPr algn="ctr"/>
              <a:endParaRPr lang="en-US" sz="1600" dirty="0"/>
            </a:p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  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Bữa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phụ</a:t>
              </a:r>
              <a:r>
                <a:rPr lang="en-US" sz="1600" dirty="0" smtClean="0">
                  <a:solidFill>
                    <a:srgbClr val="FF0000"/>
                  </a:solidFill>
                </a:rPr>
                <a:t>:</a:t>
              </a:r>
            </a:p>
            <a:p>
              <a:pPr algn="ctr"/>
              <a:r>
                <a:rPr lang="en-US" sz="1600" dirty="0"/>
                <a:t> </a:t>
              </a:r>
              <a:r>
                <a:rPr lang="en-US" sz="1400" dirty="0" smtClean="0"/>
                <a:t>- </a:t>
              </a:r>
              <a:r>
                <a:rPr lang="en-US" sz="1400" dirty="0" err="1" smtClean="0"/>
                <a:t>Chè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hoa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cau</a:t>
              </a:r>
              <a:endParaRPr lang="en-US" sz="1400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611384" cy="1758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8965485" y="3123926"/>
            <a:ext cx="3453030" cy="5292000"/>
          </a:xfrm>
          <a:custGeom>
            <a:avLst/>
            <a:gdLst/>
            <a:ahLst/>
            <a:cxnLst/>
            <a:rect l="l" t="t" r="r" b="b"/>
            <a:pathLst>
              <a:path w="3453030" h="5292000">
                <a:moveTo>
                  <a:pt x="0" y="0"/>
                </a:moveTo>
                <a:lnTo>
                  <a:pt x="3453030" y="0"/>
                </a:lnTo>
                <a:lnTo>
                  <a:pt x="3453030" y="5292000"/>
                </a:lnTo>
                <a:lnTo>
                  <a:pt x="0" y="52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8745261" y="2552043"/>
            <a:ext cx="1510011" cy="3776935"/>
            <a:chOff x="0" y="-47625"/>
            <a:chExt cx="611384" cy="181263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11384" cy="1765011"/>
            </a:xfrm>
            <a:custGeom>
              <a:avLst/>
              <a:gdLst/>
              <a:ahLst/>
              <a:cxnLst/>
              <a:rect l="l" t="t" r="r" b="b"/>
              <a:pathLst>
                <a:path w="611384" h="1711041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1521340"/>
                  </a:lnTo>
                  <a:cubicBezTo>
                    <a:pt x="611384" y="1571651"/>
                    <a:pt x="591398" y="1619903"/>
                    <a:pt x="555822" y="1655479"/>
                  </a:cubicBezTo>
                  <a:cubicBezTo>
                    <a:pt x="520246" y="1691055"/>
                    <a:pt x="471995" y="1711041"/>
                    <a:pt x="421683" y="1711041"/>
                  </a:cubicBezTo>
                  <a:lnTo>
                    <a:pt x="189701" y="1711041"/>
                  </a:lnTo>
                  <a:cubicBezTo>
                    <a:pt x="84932" y="1711041"/>
                    <a:pt x="0" y="1626109"/>
                    <a:pt x="0" y="1521340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   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Bữa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chính</a:t>
              </a:r>
              <a:endParaRPr lang="en-US" sz="1600" dirty="0" smtClean="0">
                <a:solidFill>
                  <a:srgbClr val="FF0000"/>
                </a:solidFill>
              </a:endParaRPr>
            </a:p>
            <a:p>
              <a:endParaRPr lang="en-US" sz="14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1400" dirty="0" smtClean="0"/>
                <a:t>-</a:t>
              </a:r>
              <a:r>
                <a:rPr lang="en-US" sz="1400" dirty="0" err="1" smtClean="0"/>
                <a:t>Cơm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tẻ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-</a:t>
              </a:r>
              <a:r>
                <a:rPr lang="en-US" sz="1400" dirty="0" err="1" smtClean="0"/>
                <a:t>Thịt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kho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tầu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-Rau </a:t>
              </a:r>
              <a:r>
                <a:rPr lang="en-US" sz="1400" dirty="0" err="1" smtClean="0"/>
                <a:t>bắp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cải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luộc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-</a:t>
              </a:r>
              <a:r>
                <a:rPr lang="en-US" sz="1400" dirty="0" err="1" smtClean="0"/>
                <a:t>Canh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xương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bí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xanh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bầu</a:t>
              </a:r>
              <a:r>
                <a:rPr lang="en-US" sz="1400" dirty="0" smtClean="0"/>
                <a:t> ,</a:t>
              </a:r>
              <a:r>
                <a:rPr lang="en-US" sz="1400" dirty="0" err="1" smtClean="0"/>
                <a:t>bí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đỏ</a:t>
              </a:r>
              <a:r>
                <a:rPr lang="en-US" sz="1400" dirty="0" smtClean="0"/>
                <a:t>,( </a:t>
              </a:r>
              <a:r>
                <a:rPr lang="en-US" sz="1400" dirty="0" err="1" smtClean="0"/>
                <a:t>khoai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sọ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xu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hào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cà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rốt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khoai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tây</a:t>
              </a:r>
              <a:r>
                <a:rPr lang="en-US" sz="1400" dirty="0" smtClean="0"/>
                <a:t>)</a:t>
              </a:r>
            </a:p>
            <a:p>
              <a:pPr algn="ctr"/>
              <a:endParaRPr lang="en-US" sz="1600" dirty="0"/>
            </a:p>
            <a:p>
              <a:pPr algn="ctr"/>
              <a:endParaRPr lang="en-US" sz="1600" dirty="0" smtClean="0"/>
            </a:p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-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Bữa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phụ</a:t>
              </a:r>
              <a:r>
                <a:rPr lang="en-US" sz="1600" dirty="0" smtClean="0">
                  <a:solidFill>
                    <a:srgbClr val="FF0000"/>
                  </a:solidFill>
                </a:rPr>
                <a:t>:</a:t>
              </a:r>
            </a:p>
            <a:p>
              <a:pPr algn="ctr"/>
              <a:r>
                <a:rPr lang="en-US" sz="1600" dirty="0"/>
                <a:t>- </a:t>
              </a:r>
              <a:r>
                <a:rPr lang="en-US" sz="1600" dirty="0" err="1"/>
                <a:t>Cháo</a:t>
              </a:r>
              <a:r>
                <a:rPr lang="en-US" sz="1600" dirty="0"/>
                <a:t> </a:t>
              </a:r>
              <a:r>
                <a:rPr lang="en-US" sz="1600" dirty="0" err="1"/>
                <a:t>thịt</a:t>
              </a:r>
              <a:r>
                <a:rPr lang="en-US" sz="1600" dirty="0"/>
                <a:t> </a:t>
              </a:r>
              <a:r>
                <a:rPr lang="en-US" sz="1600" dirty="0" err="1"/>
                <a:t>bí</a:t>
              </a:r>
              <a:r>
                <a:rPr lang="en-US" sz="1600" dirty="0"/>
                <a:t> </a:t>
              </a:r>
              <a:r>
                <a:rPr lang="en-US" sz="1600" dirty="0" err="1"/>
                <a:t>đỏ</a:t>
              </a:r>
              <a:endParaRPr lang="en-US" sz="1600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611384" cy="1758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22038" y="2204981"/>
            <a:ext cx="1510011" cy="329852"/>
            <a:chOff x="0" y="0"/>
            <a:chExt cx="611384" cy="17687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US" dirty="0" smtClean="0"/>
                <a:t>        </a:t>
              </a:r>
              <a:r>
                <a:rPr lang="en-US" dirty="0" err="1" smtClean="0">
                  <a:solidFill>
                    <a:srgbClr val="0070C0"/>
                  </a:solidFill>
                </a:rPr>
                <a:t>Thứ</a:t>
              </a:r>
              <a:r>
                <a:rPr lang="en-US" dirty="0" smtClean="0">
                  <a:solidFill>
                    <a:srgbClr val="0070C0"/>
                  </a:solidFill>
                </a:rPr>
                <a:t> 2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149314" y="2204980"/>
            <a:ext cx="1510011" cy="329853"/>
            <a:chOff x="0" y="0"/>
            <a:chExt cx="611384" cy="17687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US" dirty="0" smtClean="0"/>
                <a:t>       </a:t>
              </a:r>
              <a:r>
                <a:rPr lang="en-US" dirty="0" err="1" smtClean="0">
                  <a:solidFill>
                    <a:srgbClr val="0070C0"/>
                  </a:solidFill>
                </a:rPr>
                <a:t>Thứ</a:t>
              </a:r>
              <a:r>
                <a:rPr lang="en-US" dirty="0" smtClean="0">
                  <a:solidFill>
                    <a:srgbClr val="0070C0"/>
                  </a:solidFill>
                </a:rPr>
                <a:t> 3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773625" y="2204979"/>
            <a:ext cx="1510011" cy="329853"/>
            <a:chOff x="0" y="0"/>
            <a:chExt cx="611384" cy="17687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US" dirty="0" smtClean="0"/>
                <a:t>        </a:t>
              </a:r>
              <a:r>
                <a:rPr lang="en-US" dirty="0" err="1" smtClean="0">
                  <a:solidFill>
                    <a:srgbClr val="0070C0"/>
                  </a:solidFill>
                </a:rPr>
                <a:t>Thứ</a:t>
              </a:r>
              <a:r>
                <a:rPr lang="en-US" dirty="0" smtClean="0">
                  <a:solidFill>
                    <a:srgbClr val="0070C0"/>
                  </a:solidFill>
                </a:rPr>
                <a:t> 4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400901" y="2204981"/>
            <a:ext cx="1510011" cy="329850"/>
            <a:chOff x="0" y="0"/>
            <a:chExt cx="611384" cy="17687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US" dirty="0" smtClean="0"/>
                <a:t>        </a:t>
              </a:r>
              <a:r>
                <a:rPr lang="en-US" dirty="0" err="1" smtClean="0">
                  <a:solidFill>
                    <a:srgbClr val="0070C0"/>
                  </a:solidFill>
                </a:rPr>
                <a:t>Thứ</a:t>
              </a:r>
              <a:r>
                <a:rPr lang="en-US" dirty="0" smtClean="0">
                  <a:solidFill>
                    <a:srgbClr val="0070C0"/>
                  </a:solidFill>
                </a:rPr>
                <a:t> 5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6974042" y="2204979"/>
            <a:ext cx="1510011" cy="354070"/>
            <a:chOff x="0" y="0"/>
            <a:chExt cx="611384" cy="17687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       </a:t>
              </a:r>
              <a:r>
                <a:rPr lang="en-US" dirty="0" err="1" smtClean="0">
                  <a:solidFill>
                    <a:srgbClr val="0070C0"/>
                  </a:solidFill>
                </a:rPr>
                <a:t>Thứ</a:t>
              </a:r>
              <a:r>
                <a:rPr lang="en-US" dirty="0" smtClean="0">
                  <a:solidFill>
                    <a:srgbClr val="0070C0"/>
                  </a:solidFill>
                </a:rPr>
                <a:t> 6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8601319" y="2204979"/>
            <a:ext cx="1510011" cy="354072"/>
            <a:chOff x="0" y="0"/>
            <a:chExt cx="611384" cy="176878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50"/>
              </a:solidFill>
            </a:ln>
          </p:spPr>
          <p:txBody>
            <a:bodyPr/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       </a:t>
              </a:r>
              <a:r>
                <a:rPr lang="en-US" dirty="0" err="1" smtClean="0">
                  <a:solidFill>
                    <a:srgbClr val="0070C0"/>
                  </a:solidFill>
                </a:rPr>
                <a:t>Thứ</a:t>
              </a:r>
              <a:r>
                <a:rPr lang="en-US" dirty="0" smtClean="0">
                  <a:solidFill>
                    <a:srgbClr val="0070C0"/>
                  </a:solidFill>
                </a:rPr>
                <a:t> 7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40" name="Freeform 40"/>
          <p:cNvSpPr/>
          <p:nvPr/>
        </p:nvSpPr>
        <p:spPr>
          <a:xfrm>
            <a:off x="2904319" y="7023110"/>
            <a:ext cx="5256354" cy="709608"/>
          </a:xfrm>
          <a:custGeom>
            <a:avLst/>
            <a:gdLst/>
            <a:ahLst/>
            <a:cxnLst/>
            <a:rect l="l" t="t" r="r" b="b"/>
            <a:pathLst>
              <a:path w="5256354" h="709608">
                <a:moveTo>
                  <a:pt x="0" y="0"/>
                </a:moveTo>
                <a:lnTo>
                  <a:pt x="5256354" y="0"/>
                </a:lnTo>
                <a:lnTo>
                  <a:pt x="5256354" y="709608"/>
                </a:lnTo>
                <a:lnTo>
                  <a:pt x="0" y="709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-229236" y="6224840"/>
            <a:ext cx="5519569" cy="1665906"/>
          </a:xfrm>
          <a:custGeom>
            <a:avLst/>
            <a:gdLst/>
            <a:ahLst/>
            <a:cxnLst/>
            <a:rect l="l" t="t" r="r" b="b"/>
            <a:pathLst>
              <a:path w="5519569" h="1665906">
                <a:moveTo>
                  <a:pt x="0" y="0"/>
                </a:moveTo>
                <a:lnTo>
                  <a:pt x="5519569" y="0"/>
                </a:lnTo>
                <a:lnTo>
                  <a:pt x="5519569" y="1665906"/>
                </a:lnTo>
                <a:lnTo>
                  <a:pt x="0" y="16659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5926966" y="6216522"/>
            <a:ext cx="5457877" cy="1489559"/>
          </a:xfrm>
          <a:custGeom>
            <a:avLst/>
            <a:gdLst/>
            <a:ahLst/>
            <a:cxnLst/>
            <a:rect l="l" t="t" r="r" b="b"/>
            <a:pathLst>
              <a:path w="5457877" h="1647287">
                <a:moveTo>
                  <a:pt x="0" y="0"/>
                </a:moveTo>
                <a:lnTo>
                  <a:pt x="5457877" y="0"/>
                </a:lnTo>
                <a:lnTo>
                  <a:pt x="5457877" y="1647286"/>
                </a:lnTo>
                <a:lnTo>
                  <a:pt x="0" y="16472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-861357" y="-722642"/>
            <a:ext cx="4276800" cy="1738232"/>
          </a:xfrm>
          <a:custGeom>
            <a:avLst/>
            <a:gdLst/>
            <a:ahLst/>
            <a:cxnLst/>
            <a:rect l="l" t="t" r="r" b="b"/>
            <a:pathLst>
              <a:path w="4276800" h="1738232">
                <a:moveTo>
                  <a:pt x="0" y="0"/>
                </a:moveTo>
                <a:lnTo>
                  <a:pt x="4276800" y="0"/>
                </a:lnTo>
                <a:lnTo>
                  <a:pt x="4276800" y="1738231"/>
                </a:lnTo>
                <a:lnTo>
                  <a:pt x="0" y="17382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8936052" y="-869116"/>
            <a:ext cx="4276800" cy="1738232"/>
          </a:xfrm>
          <a:custGeom>
            <a:avLst/>
            <a:gdLst/>
            <a:ahLst/>
            <a:cxnLst/>
            <a:rect l="l" t="t" r="r" b="b"/>
            <a:pathLst>
              <a:path w="4276800" h="1738232">
                <a:moveTo>
                  <a:pt x="0" y="0"/>
                </a:moveTo>
                <a:lnTo>
                  <a:pt x="4276800" y="0"/>
                </a:lnTo>
                <a:lnTo>
                  <a:pt x="4276800" y="1738232"/>
                </a:lnTo>
                <a:lnTo>
                  <a:pt x="0" y="17382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698500" y="6491359"/>
            <a:ext cx="1663297" cy="1242937"/>
          </a:xfrm>
          <a:custGeom>
            <a:avLst/>
            <a:gdLst/>
            <a:ahLst/>
            <a:cxnLst/>
            <a:rect l="l" t="t" r="r" b="b"/>
            <a:pathLst>
              <a:path w="1663297" h="1242937">
                <a:moveTo>
                  <a:pt x="0" y="0"/>
                </a:moveTo>
                <a:lnTo>
                  <a:pt x="1663297" y="0"/>
                </a:lnTo>
                <a:lnTo>
                  <a:pt x="1663297" y="1242936"/>
                </a:lnTo>
                <a:lnTo>
                  <a:pt x="0" y="12429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 flipH="1">
            <a:off x="8896354" y="5837228"/>
            <a:ext cx="1797046" cy="1897068"/>
          </a:xfrm>
          <a:custGeom>
            <a:avLst/>
            <a:gdLst/>
            <a:ahLst/>
            <a:cxnLst/>
            <a:rect l="l" t="t" r="r" b="b"/>
            <a:pathLst>
              <a:path w="2080969" h="2482718">
                <a:moveTo>
                  <a:pt x="2080970" y="0"/>
                </a:moveTo>
                <a:lnTo>
                  <a:pt x="0" y="0"/>
                </a:lnTo>
                <a:lnTo>
                  <a:pt x="0" y="2482718"/>
                </a:lnTo>
                <a:lnTo>
                  <a:pt x="2080970" y="2482718"/>
                </a:lnTo>
                <a:lnTo>
                  <a:pt x="2080970" y="0"/>
                </a:lnTo>
                <a:close/>
              </a:path>
            </a:pathLst>
          </a:cu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458512" y="756000"/>
            <a:ext cx="587267" cy="449526"/>
          </a:xfrm>
          <a:custGeom>
            <a:avLst/>
            <a:gdLst/>
            <a:ahLst/>
            <a:cxnLst/>
            <a:rect l="l" t="t" r="r" b="b"/>
            <a:pathLst>
              <a:path w="587267" h="449526">
                <a:moveTo>
                  <a:pt x="0" y="0"/>
                </a:moveTo>
                <a:lnTo>
                  <a:pt x="587267" y="0"/>
                </a:lnTo>
                <a:lnTo>
                  <a:pt x="587267" y="449526"/>
                </a:lnTo>
                <a:lnTo>
                  <a:pt x="0" y="4495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8307686" y="146473"/>
            <a:ext cx="587267" cy="449526"/>
          </a:xfrm>
          <a:custGeom>
            <a:avLst/>
            <a:gdLst/>
            <a:ahLst/>
            <a:cxnLst/>
            <a:rect l="l" t="t" r="r" b="b"/>
            <a:pathLst>
              <a:path w="587267" h="449526">
                <a:moveTo>
                  <a:pt x="0" y="0"/>
                </a:moveTo>
                <a:lnTo>
                  <a:pt x="587266" y="0"/>
                </a:lnTo>
                <a:lnTo>
                  <a:pt x="587266" y="449527"/>
                </a:lnTo>
                <a:lnTo>
                  <a:pt x="0" y="4495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49"/>
          <p:cNvSpPr txBox="1"/>
          <p:nvPr/>
        </p:nvSpPr>
        <p:spPr>
          <a:xfrm>
            <a:off x="2007904" y="432758"/>
            <a:ext cx="7492363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Dự</a:t>
            </a:r>
            <a:r>
              <a:rPr lang="en-US" sz="3000" b="1" dirty="0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kiến</a:t>
            </a:r>
            <a:r>
              <a:rPr lang="en-US" sz="3000" b="1" dirty="0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thực</a:t>
            </a:r>
            <a:r>
              <a:rPr lang="en-US" sz="3000" b="1" dirty="0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đơn</a:t>
            </a:r>
            <a:r>
              <a:rPr lang="en-US" sz="3000" b="1" dirty="0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mùa</a:t>
            </a:r>
            <a:r>
              <a:rPr lang="en-US" sz="3000" b="1" dirty="0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hè</a:t>
            </a:r>
            <a:r>
              <a:rPr lang="en-US" sz="3000" b="1" dirty="0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 (</a:t>
            </a:r>
            <a:r>
              <a:rPr lang="en-US" sz="3000" b="1" dirty="0" err="1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tuần</a:t>
            </a:r>
            <a:r>
              <a:rPr lang="en-US" sz="3000" b="1" dirty="0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lẻ</a:t>
            </a:r>
            <a:r>
              <a:rPr lang="en-US" sz="3000" b="1" dirty="0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)</a:t>
            </a:r>
          </a:p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Trường</a:t>
            </a:r>
            <a:r>
              <a:rPr lang="en-US" sz="3000" b="1" dirty="0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mầm</a:t>
            </a:r>
            <a:r>
              <a:rPr lang="en-US" sz="3000" b="1" dirty="0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 non: </a:t>
            </a:r>
            <a:r>
              <a:rPr lang="en-US" sz="3000" b="1" dirty="0" err="1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Đông</a:t>
            </a:r>
            <a:r>
              <a:rPr lang="en-US" sz="3000" b="1" dirty="0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Thọ</a:t>
            </a:r>
            <a:endParaRPr lang="en-US" sz="3000" b="1" dirty="0" smtClean="0">
              <a:solidFill>
                <a:srgbClr val="FF0000"/>
              </a:solidFill>
              <a:latin typeface="Apricots"/>
              <a:ea typeface="Apricots"/>
              <a:cs typeface="Apricots"/>
              <a:sym typeface="Apricots"/>
            </a:endParaRPr>
          </a:p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Năm</a:t>
            </a:r>
            <a:r>
              <a:rPr lang="en-US" sz="3000" b="1" dirty="0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học</a:t>
            </a:r>
            <a:r>
              <a:rPr lang="en-US" sz="3000" b="1" dirty="0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: 2025-2026</a:t>
            </a:r>
            <a:endParaRPr lang="en-US" sz="3000" b="1" dirty="0">
              <a:solidFill>
                <a:srgbClr val="FF0000"/>
              </a:solidFill>
              <a:latin typeface="Apricots"/>
              <a:ea typeface="Apricots"/>
              <a:cs typeface="Apricots"/>
              <a:sym typeface="Apricots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9702446" y="6328978"/>
            <a:ext cx="182057" cy="22860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9174267" y="6328978"/>
            <a:ext cx="182057" cy="22860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20982" y="2938799"/>
            <a:ext cx="3453030" cy="5292000"/>
          </a:xfrm>
          <a:custGeom>
            <a:avLst/>
            <a:gdLst/>
            <a:ahLst/>
            <a:cxnLst/>
            <a:rect l="l" t="t" r="r" b="b"/>
            <a:pathLst>
              <a:path w="3453030" h="5292000">
                <a:moveTo>
                  <a:pt x="0" y="0"/>
                </a:moveTo>
                <a:lnTo>
                  <a:pt x="3453030" y="0"/>
                </a:lnTo>
                <a:lnTo>
                  <a:pt x="3453030" y="5292000"/>
                </a:lnTo>
                <a:lnTo>
                  <a:pt x="0" y="52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35768" y="2559051"/>
            <a:ext cx="1510011" cy="4041761"/>
            <a:chOff x="0" y="-47625"/>
            <a:chExt cx="611384" cy="1758666"/>
          </a:xfrm>
        </p:grpSpPr>
        <p:sp>
          <p:nvSpPr>
            <p:cNvPr id="4" name="Freeform 4"/>
            <p:cNvSpPr/>
            <p:nvPr/>
          </p:nvSpPr>
          <p:spPr>
            <a:xfrm>
              <a:off x="0" y="61973"/>
              <a:ext cx="611384" cy="1613604"/>
            </a:xfrm>
            <a:custGeom>
              <a:avLst/>
              <a:gdLst/>
              <a:ahLst/>
              <a:cxnLst/>
              <a:rect l="l" t="t" r="r" b="b"/>
              <a:pathLst>
                <a:path w="611384" h="1711041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1521340"/>
                  </a:lnTo>
                  <a:cubicBezTo>
                    <a:pt x="611384" y="1571651"/>
                    <a:pt x="591398" y="1619903"/>
                    <a:pt x="555822" y="1655479"/>
                  </a:cubicBezTo>
                  <a:cubicBezTo>
                    <a:pt x="520246" y="1691055"/>
                    <a:pt x="471995" y="1711041"/>
                    <a:pt x="421683" y="1711041"/>
                  </a:cubicBezTo>
                  <a:lnTo>
                    <a:pt x="189701" y="1711041"/>
                  </a:lnTo>
                  <a:cubicBezTo>
                    <a:pt x="84932" y="1711041"/>
                    <a:pt x="0" y="1626109"/>
                    <a:pt x="0" y="1521340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US" sz="1600" dirty="0" smtClean="0"/>
                <a:t>    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Bữa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chính</a:t>
              </a:r>
              <a:endParaRPr lang="en-US" sz="1600" dirty="0" smtClean="0">
                <a:solidFill>
                  <a:srgbClr val="FF0000"/>
                </a:solidFill>
              </a:endParaRPr>
            </a:p>
            <a:p>
              <a:pPr lvl="0" algn="ctr"/>
              <a:r>
                <a:rPr lang="en-US" sz="1400" dirty="0">
                  <a:solidFill>
                    <a:prstClr val="black"/>
                  </a:solidFill>
                </a:rPr>
                <a:t>-</a:t>
              </a:r>
              <a:r>
                <a:rPr lang="en-US" sz="1400" dirty="0" err="1">
                  <a:solidFill>
                    <a:prstClr val="black"/>
                  </a:solidFill>
                </a:rPr>
                <a:t>Cơm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</a:rPr>
                <a:t>tẻ</a:t>
              </a:r>
              <a:endParaRPr lang="en-US" sz="1400" dirty="0">
                <a:solidFill>
                  <a:prstClr val="black"/>
                </a:solidFill>
              </a:endParaRPr>
            </a:p>
            <a:p>
              <a:pPr lvl="0" algn="ctr"/>
              <a:r>
                <a:rPr lang="en-US" sz="1400" dirty="0">
                  <a:solidFill>
                    <a:prstClr val="black"/>
                  </a:solidFill>
                </a:rPr>
                <a:t>-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Thịt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đậu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sốt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cà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chua</a:t>
              </a:r>
              <a:endParaRPr lang="en-US" sz="1400" dirty="0">
                <a:solidFill>
                  <a:prstClr val="black"/>
                </a:solidFill>
              </a:endParaRPr>
            </a:p>
            <a:p>
              <a:pPr lvl="0" algn="ctr"/>
              <a:r>
                <a:rPr lang="en-US" sz="1400" dirty="0" smtClean="0">
                  <a:solidFill>
                    <a:prstClr val="black"/>
                  </a:solidFill>
                </a:rPr>
                <a:t>-</a:t>
              </a:r>
              <a:r>
                <a:rPr lang="en-US" sz="1400" dirty="0" err="1">
                  <a:solidFill>
                    <a:prstClr val="black"/>
                  </a:solidFill>
                </a:rPr>
                <a:t>Canh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</a:rPr>
                <a:t>tép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</a:rPr>
                <a:t>rau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</a:rPr>
                <a:t>đay</a:t>
              </a:r>
              <a:r>
                <a:rPr lang="en-US" sz="1400" dirty="0">
                  <a:solidFill>
                    <a:prstClr val="black"/>
                  </a:solidFill>
                </a:rPr>
                <a:t>, </a:t>
              </a:r>
              <a:r>
                <a:rPr lang="en-US" sz="1400" dirty="0" err="1">
                  <a:solidFill>
                    <a:prstClr val="black"/>
                  </a:solidFill>
                </a:rPr>
                <a:t>mùng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</a:rPr>
                <a:t>tơi</a:t>
              </a:r>
              <a:r>
                <a:rPr lang="en-US" sz="1400" dirty="0">
                  <a:solidFill>
                    <a:prstClr val="black"/>
                  </a:solidFill>
                </a:rPr>
                <a:t>, </a:t>
              </a:r>
              <a:r>
                <a:rPr lang="en-US" sz="1400" dirty="0" err="1">
                  <a:solidFill>
                    <a:prstClr val="black"/>
                  </a:solidFill>
                </a:rPr>
                <a:t>mướp</a:t>
              </a:r>
              <a:r>
                <a:rPr lang="en-US" sz="1400" dirty="0">
                  <a:solidFill>
                    <a:prstClr val="black"/>
                  </a:solidFill>
                </a:rPr>
                <a:t> (</a:t>
              </a:r>
              <a:r>
                <a:rPr lang="en-US" sz="1400" dirty="0" err="1">
                  <a:solidFill>
                    <a:prstClr val="black"/>
                  </a:solidFill>
                </a:rPr>
                <a:t>rau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</a:rPr>
                <a:t>cải</a:t>
              </a:r>
              <a:r>
                <a:rPr lang="en-US" sz="1400" dirty="0">
                  <a:solidFill>
                    <a:prstClr val="black"/>
                  </a:solidFill>
                </a:rPr>
                <a:t>, </a:t>
              </a:r>
              <a:r>
                <a:rPr lang="en-US" sz="1400" dirty="0" err="1">
                  <a:solidFill>
                    <a:prstClr val="black"/>
                  </a:solidFill>
                </a:rPr>
                <a:t>bí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</a:rPr>
                <a:t>xanh</a:t>
              </a:r>
              <a:r>
                <a:rPr lang="en-US" sz="1400" dirty="0">
                  <a:solidFill>
                    <a:prstClr val="black"/>
                  </a:solidFill>
                </a:rPr>
                <a:t> ,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bầu</a:t>
              </a:r>
              <a:endParaRPr lang="en-US" sz="1400" dirty="0" smtClean="0">
                <a:solidFill>
                  <a:prstClr val="black"/>
                </a:solidFill>
              </a:endParaRPr>
            </a:p>
            <a:p>
              <a:pPr lvl="0" algn="ctr"/>
              <a:endParaRPr lang="en-US" sz="1600" dirty="0" smtClean="0">
                <a:solidFill>
                  <a:prstClr val="black"/>
                </a:solidFill>
              </a:endParaRPr>
            </a:p>
            <a:p>
              <a:pPr lvl="0" algn="ctr"/>
              <a:endParaRPr lang="en-US" sz="1600" dirty="0">
                <a:solidFill>
                  <a:prstClr val="black"/>
                </a:solidFill>
              </a:endParaRPr>
            </a:p>
            <a:p>
              <a:pPr lvl="0" algn="ctr"/>
              <a:r>
                <a:rPr lang="en-US" sz="1600" dirty="0" err="1">
                  <a:solidFill>
                    <a:srgbClr val="FF0000"/>
                  </a:solidFill>
                </a:rPr>
                <a:t>Bữa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</a:rPr>
                <a:t>phụ</a:t>
              </a:r>
              <a:r>
                <a:rPr lang="en-US" sz="1600" dirty="0">
                  <a:solidFill>
                    <a:srgbClr val="FF0000"/>
                  </a:solidFill>
                </a:rPr>
                <a:t>:</a:t>
              </a:r>
            </a:p>
            <a:p>
              <a:pPr lvl="0" algn="ctr"/>
              <a:r>
                <a:rPr lang="en-US" sz="1400" dirty="0">
                  <a:solidFill>
                    <a:prstClr val="black"/>
                  </a:solidFill>
                </a:rPr>
                <a:t>-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Bún</a:t>
              </a:r>
              <a:r>
                <a:rPr lang="en-US" sz="1400" dirty="0" smtClean="0">
                  <a:solidFill>
                    <a:prstClr val="black"/>
                  </a:solidFill>
                </a:rPr>
                <a:t>(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phở</a:t>
              </a:r>
              <a:r>
                <a:rPr lang="en-US" sz="1400" dirty="0" smtClean="0">
                  <a:solidFill>
                    <a:prstClr val="black"/>
                  </a:solidFill>
                </a:rPr>
                <a:t>)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bò</a:t>
              </a:r>
              <a:endParaRPr lang="en-US" sz="1400" dirty="0">
                <a:solidFill>
                  <a:prstClr val="black"/>
                </a:solidFill>
              </a:endParaRPr>
            </a:p>
            <a:p>
              <a:pPr marL="285750" lvl="0" indent="-285750">
                <a:buFontTx/>
                <a:buChar char="-"/>
              </a:pPr>
              <a:endParaRPr lang="en-US" sz="1400" dirty="0">
                <a:solidFill>
                  <a:prstClr val="black"/>
                </a:solidFill>
              </a:endParaRPr>
            </a:p>
            <a:p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11384" cy="1758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169845" y="2549961"/>
            <a:ext cx="1565745" cy="3875873"/>
            <a:chOff x="0" y="-47625"/>
            <a:chExt cx="633950" cy="1765947"/>
          </a:xfrm>
        </p:grpSpPr>
        <p:sp>
          <p:nvSpPr>
            <p:cNvPr id="7" name="Freeform 7"/>
            <p:cNvSpPr/>
            <p:nvPr/>
          </p:nvSpPr>
          <p:spPr>
            <a:xfrm>
              <a:off x="77719" y="7281"/>
              <a:ext cx="556231" cy="1711041"/>
            </a:xfrm>
            <a:custGeom>
              <a:avLst/>
              <a:gdLst/>
              <a:ahLst/>
              <a:cxnLst/>
              <a:rect l="l" t="t" r="r" b="b"/>
              <a:pathLst>
                <a:path w="611384" h="1711041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1521340"/>
                  </a:lnTo>
                  <a:cubicBezTo>
                    <a:pt x="611384" y="1571651"/>
                    <a:pt x="591398" y="1619903"/>
                    <a:pt x="555822" y="1655479"/>
                  </a:cubicBezTo>
                  <a:cubicBezTo>
                    <a:pt x="520246" y="1691055"/>
                    <a:pt x="471995" y="1711041"/>
                    <a:pt x="421683" y="1711041"/>
                  </a:cubicBezTo>
                  <a:lnTo>
                    <a:pt x="189701" y="1711041"/>
                  </a:lnTo>
                  <a:cubicBezTo>
                    <a:pt x="84932" y="1711041"/>
                    <a:pt x="0" y="1626109"/>
                    <a:pt x="0" y="1521340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US" sz="1600" dirty="0" smtClean="0"/>
                <a:t>  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Bữa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chính</a:t>
              </a:r>
              <a:endParaRPr lang="en-US" sz="1600" dirty="0">
                <a:solidFill>
                  <a:srgbClr val="FF0000"/>
                </a:solidFill>
              </a:endParaRPr>
            </a:p>
            <a:p>
              <a:endParaRPr lang="en-US" sz="14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1400" dirty="0" err="1"/>
                <a:t>Cơm</a:t>
              </a:r>
              <a:r>
                <a:rPr lang="en-US" sz="1400" dirty="0"/>
                <a:t> </a:t>
              </a:r>
              <a:r>
                <a:rPr lang="en-US" sz="1400" dirty="0" err="1"/>
                <a:t>tẻ</a:t>
              </a:r>
              <a:endParaRPr lang="en-US" sz="1400" dirty="0"/>
            </a:p>
            <a:p>
              <a:pPr algn="ctr"/>
              <a:r>
                <a:rPr lang="en-US" sz="1400" dirty="0" smtClean="0"/>
                <a:t>-</a:t>
              </a:r>
              <a:r>
                <a:rPr lang="en-US" sz="1400" dirty="0" err="1" smtClean="0"/>
                <a:t>Thịt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băm</a:t>
              </a:r>
              <a:r>
                <a:rPr lang="en-US" sz="1400" dirty="0" smtClean="0"/>
                <a:t> rim</a:t>
              </a:r>
              <a:endParaRPr lang="en-US" sz="1400" dirty="0"/>
            </a:p>
            <a:p>
              <a:pPr algn="ctr"/>
              <a:r>
                <a:rPr lang="en-US" sz="1400" dirty="0" smtClean="0"/>
                <a:t>-</a:t>
              </a:r>
              <a:r>
                <a:rPr lang="en-US" sz="1400" dirty="0" err="1"/>
                <a:t>Canh</a:t>
              </a:r>
              <a:r>
                <a:rPr lang="en-US" sz="1400" dirty="0"/>
                <a:t> </a:t>
              </a:r>
              <a:r>
                <a:rPr lang="en-US" sz="1400" dirty="0" err="1"/>
                <a:t>cá</a:t>
              </a:r>
              <a:r>
                <a:rPr lang="en-US" sz="1400" dirty="0"/>
                <a:t> </a:t>
              </a:r>
              <a:r>
                <a:rPr lang="en-US" sz="1400" dirty="0" err="1"/>
                <a:t>rau</a:t>
              </a:r>
              <a:r>
                <a:rPr lang="en-US" sz="1400" dirty="0"/>
                <a:t> </a:t>
              </a:r>
              <a:r>
                <a:rPr lang="en-US" sz="1400" dirty="0" err="1"/>
                <a:t>ngót</a:t>
              </a:r>
              <a:r>
                <a:rPr lang="en-US" sz="1400" dirty="0"/>
                <a:t>, </a:t>
              </a:r>
              <a:r>
                <a:rPr lang="en-US" sz="1400" dirty="0" err="1"/>
                <a:t>rau</a:t>
              </a:r>
              <a:r>
                <a:rPr lang="en-US" sz="1400" dirty="0"/>
                <a:t> </a:t>
              </a:r>
              <a:r>
                <a:rPr lang="en-US" sz="1400" dirty="0" err="1"/>
                <a:t>cải</a:t>
              </a:r>
              <a:r>
                <a:rPr lang="en-US" sz="1400" dirty="0"/>
                <a:t> </a:t>
              </a:r>
              <a:r>
                <a:rPr lang="en-US" sz="1400" dirty="0" err="1"/>
                <a:t>cúc</a:t>
              </a:r>
              <a:r>
                <a:rPr lang="en-US" sz="1400" dirty="0"/>
                <a:t>, </a:t>
              </a:r>
              <a:r>
                <a:rPr lang="en-US" sz="1400" dirty="0" err="1"/>
                <a:t>rau</a:t>
              </a:r>
              <a:r>
                <a:rPr lang="en-US" sz="1400" dirty="0"/>
                <a:t> </a:t>
              </a:r>
              <a:r>
                <a:rPr lang="en-US" sz="1400" dirty="0" err="1"/>
                <a:t>cải</a:t>
              </a:r>
              <a:r>
                <a:rPr lang="en-US" sz="1400" dirty="0"/>
                <a:t>, </a:t>
              </a:r>
              <a:r>
                <a:rPr lang="en-US" sz="1400" dirty="0" err="1"/>
                <a:t>cà</a:t>
              </a:r>
              <a:r>
                <a:rPr lang="en-US" sz="1400" dirty="0"/>
                <a:t> </a:t>
              </a:r>
              <a:r>
                <a:rPr lang="en-US" sz="1400" dirty="0" err="1"/>
                <a:t>chua</a:t>
              </a:r>
              <a:endParaRPr lang="en-US" sz="1400" dirty="0"/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/>
            </a:p>
            <a:p>
              <a:pPr algn="ctr"/>
              <a:r>
                <a:rPr lang="en-US" sz="1600" dirty="0" smtClean="0"/>
                <a:t>  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Bữa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phụ</a:t>
              </a:r>
              <a:r>
                <a:rPr lang="en-US" sz="1600" dirty="0" smtClean="0">
                  <a:solidFill>
                    <a:srgbClr val="FF0000"/>
                  </a:solidFill>
                </a:rPr>
                <a:t>:</a:t>
              </a:r>
            </a:p>
            <a:p>
              <a:pPr algn="ctr"/>
              <a:r>
                <a:rPr lang="en-US" sz="1400" dirty="0" smtClean="0"/>
                <a:t>- </a:t>
              </a:r>
              <a:r>
                <a:rPr lang="en-US" sz="1400" dirty="0" err="1" smtClean="0"/>
                <a:t>Sữa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đậu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nành</a:t>
              </a:r>
              <a:endParaRPr lang="en-US" sz="1400" dirty="0"/>
            </a:p>
            <a:p>
              <a:pPr algn="ctr"/>
              <a:r>
                <a:rPr lang="en-US" sz="1400" dirty="0" smtClean="0"/>
                <a:t>-</a:t>
              </a:r>
              <a:r>
                <a:rPr lang="en-US" sz="1400" dirty="0" err="1" smtClean="0"/>
                <a:t>Khoai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lang</a:t>
              </a:r>
              <a:endParaRPr lang="en-US" sz="140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611384" cy="1758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898901" y="2450362"/>
            <a:ext cx="1502000" cy="3974054"/>
            <a:chOff x="0" y="-47625"/>
            <a:chExt cx="624936" cy="1779897"/>
          </a:xfrm>
        </p:grpSpPr>
        <p:sp>
          <p:nvSpPr>
            <p:cNvPr id="10" name="Freeform 10"/>
            <p:cNvSpPr/>
            <p:nvPr/>
          </p:nvSpPr>
          <p:spPr>
            <a:xfrm>
              <a:off x="0" y="64843"/>
              <a:ext cx="624936" cy="1667429"/>
            </a:xfrm>
            <a:custGeom>
              <a:avLst/>
              <a:gdLst/>
              <a:ahLst/>
              <a:cxnLst/>
              <a:rect l="l" t="t" r="r" b="b"/>
              <a:pathLst>
                <a:path w="611384" h="1711041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1521340"/>
                  </a:lnTo>
                  <a:cubicBezTo>
                    <a:pt x="611384" y="1571651"/>
                    <a:pt x="591398" y="1619903"/>
                    <a:pt x="555822" y="1655479"/>
                  </a:cubicBezTo>
                  <a:cubicBezTo>
                    <a:pt x="520246" y="1691055"/>
                    <a:pt x="471995" y="1711041"/>
                    <a:pt x="421683" y="1711041"/>
                  </a:cubicBezTo>
                  <a:lnTo>
                    <a:pt x="189701" y="1711041"/>
                  </a:lnTo>
                  <a:cubicBezTo>
                    <a:pt x="84932" y="1711041"/>
                    <a:pt x="0" y="1626109"/>
                    <a:pt x="0" y="1521340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US" sz="1600" dirty="0" smtClean="0"/>
                <a:t>   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Bữa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chính</a:t>
              </a:r>
              <a:endParaRPr lang="en-US" sz="1600" dirty="0">
                <a:solidFill>
                  <a:srgbClr val="FF0000"/>
                </a:solidFill>
              </a:endParaRPr>
            </a:p>
            <a:p>
              <a:endParaRPr lang="en-US" sz="1600" dirty="0" smtClean="0"/>
            </a:p>
            <a:p>
              <a:pPr algn="ctr"/>
              <a:r>
                <a:rPr lang="en-US" sz="1400" dirty="0"/>
                <a:t>-</a:t>
              </a:r>
              <a:r>
                <a:rPr lang="en-US" sz="1400" dirty="0" err="1"/>
                <a:t>Cơm</a:t>
              </a:r>
              <a:r>
                <a:rPr lang="en-US" sz="1400" dirty="0"/>
                <a:t> </a:t>
              </a:r>
              <a:r>
                <a:rPr lang="en-US" sz="1400" dirty="0" err="1"/>
                <a:t>tẻ</a:t>
              </a:r>
              <a:endParaRPr lang="en-US" sz="1400" dirty="0"/>
            </a:p>
            <a:p>
              <a:pPr algn="ctr"/>
              <a:r>
                <a:rPr lang="en-US" sz="1400" dirty="0"/>
                <a:t>-</a:t>
              </a:r>
              <a:r>
                <a:rPr lang="en-US" sz="1400" dirty="0" err="1"/>
                <a:t>Thịt</a:t>
              </a:r>
              <a:r>
                <a:rPr lang="en-US" sz="1400" dirty="0"/>
                <a:t> </a:t>
              </a:r>
              <a:r>
                <a:rPr lang="en-US" sz="1400" dirty="0" smtClean="0"/>
                <a:t>+</a:t>
              </a:r>
              <a:r>
                <a:rPr lang="en-US" sz="1400" dirty="0" err="1" smtClean="0"/>
                <a:t>trứng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cút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kho</a:t>
              </a:r>
              <a:r>
                <a:rPr lang="en-US" sz="1400" dirty="0" smtClean="0"/>
                <a:t> </a:t>
              </a:r>
              <a:r>
                <a:rPr lang="en-US" sz="1400" dirty="0" err="1"/>
                <a:t>tàu</a:t>
              </a:r>
              <a:endParaRPr lang="en-US" sz="1400" dirty="0"/>
            </a:p>
            <a:p>
              <a:pPr algn="ctr"/>
              <a:r>
                <a:rPr lang="en-US" sz="1400" dirty="0" smtClean="0"/>
                <a:t>- </a:t>
              </a:r>
              <a:r>
                <a:rPr lang="en-US" sz="1400" dirty="0" err="1"/>
                <a:t>Canh</a:t>
              </a:r>
              <a:r>
                <a:rPr lang="en-US" sz="1400" dirty="0"/>
                <a:t> </a:t>
              </a:r>
              <a:r>
                <a:rPr lang="en-US" sz="1400" dirty="0" err="1"/>
                <a:t>cua</a:t>
              </a:r>
              <a:r>
                <a:rPr lang="en-US" sz="1400" dirty="0"/>
                <a:t> </a:t>
              </a:r>
              <a:r>
                <a:rPr lang="en-US" sz="1400" dirty="0" err="1"/>
                <a:t>rau</a:t>
              </a:r>
              <a:r>
                <a:rPr lang="en-US" sz="1400" dirty="0"/>
                <a:t> </a:t>
              </a:r>
              <a:r>
                <a:rPr lang="en-US" sz="1400" dirty="0" err="1"/>
                <a:t>đay</a:t>
              </a:r>
              <a:r>
                <a:rPr lang="en-US" sz="1400" dirty="0"/>
                <a:t>, </a:t>
              </a:r>
              <a:r>
                <a:rPr lang="en-US" sz="1400" dirty="0" err="1"/>
                <a:t>mùng</a:t>
              </a:r>
              <a:r>
                <a:rPr lang="en-US" sz="1400" dirty="0"/>
                <a:t> </a:t>
              </a:r>
              <a:r>
                <a:rPr lang="en-US" sz="1400" dirty="0" err="1"/>
                <a:t>tơi</a:t>
              </a:r>
              <a:r>
                <a:rPr lang="en-US" sz="1400" dirty="0"/>
                <a:t> </a:t>
              </a:r>
              <a:r>
                <a:rPr lang="en-US" sz="1400" dirty="0" err="1"/>
                <a:t>mướp</a:t>
              </a:r>
              <a:r>
                <a:rPr lang="en-US" sz="1400" dirty="0"/>
                <a:t>( </a:t>
              </a:r>
              <a:r>
                <a:rPr lang="en-US" sz="1400" dirty="0" err="1"/>
                <a:t>rau</a:t>
              </a:r>
              <a:r>
                <a:rPr lang="en-US" sz="1400" dirty="0"/>
                <a:t> </a:t>
              </a:r>
              <a:r>
                <a:rPr lang="en-US" sz="1400" dirty="0" err="1"/>
                <a:t>cải</a:t>
              </a:r>
              <a:r>
                <a:rPr lang="en-US" sz="1400" dirty="0"/>
                <a:t>, </a:t>
              </a:r>
              <a:r>
                <a:rPr lang="en-US" sz="1400" dirty="0" err="1"/>
                <a:t>bí</a:t>
              </a:r>
              <a:r>
                <a:rPr lang="en-US" sz="1400" dirty="0"/>
                <a:t> </a:t>
              </a:r>
              <a:r>
                <a:rPr lang="en-US" sz="1400" dirty="0" err="1"/>
                <a:t>xanh</a:t>
              </a:r>
              <a:r>
                <a:rPr lang="en-US" sz="1600" dirty="0"/>
                <a:t>, </a:t>
              </a:r>
              <a:r>
                <a:rPr lang="en-US" sz="1600" dirty="0" err="1"/>
                <a:t>bầu</a:t>
              </a:r>
              <a:r>
                <a:rPr lang="en-US" sz="1600" dirty="0"/>
                <a:t>)</a:t>
              </a:r>
            </a:p>
            <a:p>
              <a:pPr algn="ctr"/>
              <a:endParaRPr lang="en-US" sz="1600" dirty="0" smtClean="0"/>
            </a:p>
            <a:p>
              <a:pPr algn="ctr"/>
              <a:r>
                <a:rPr lang="en-US" sz="1600" dirty="0" err="1" smtClean="0">
                  <a:solidFill>
                    <a:srgbClr val="FF0000"/>
                  </a:solidFill>
                </a:rPr>
                <a:t>Bữa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phụ</a:t>
              </a:r>
              <a:r>
                <a:rPr lang="en-US" sz="1600" dirty="0" smtClean="0">
                  <a:solidFill>
                    <a:srgbClr val="FF0000"/>
                  </a:solidFill>
                </a:rPr>
                <a:t>:</a:t>
              </a:r>
            </a:p>
            <a:p>
              <a:pPr algn="ctr"/>
              <a:r>
                <a:rPr lang="en-US" sz="1600" dirty="0" err="1" smtClean="0"/>
                <a:t>Cháo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thịt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bò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rau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củ</a:t>
              </a:r>
              <a:endParaRPr lang="en-US" sz="1600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611384" cy="1758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532497" y="2527921"/>
            <a:ext cx="1512189" cy="3963436"/>
            <a:chOff x="0" y="-47625"/>
            <a:chExt cx="611384" cy="1758666"/>
          </a:xfrm>
        </p:grpSpPr>
        <p:sp>
          <p:nvSpPr>
            <p:cNvPr id="13" name="Freeform 13"/>
            <p:cNvSpPr/>
            <p:nvPr/>
          </p:nvSpPr>
          <p:spPr>
            <a:xfrm>
              <a:off x="0" y="29384"/>
              <a:ext cx="582823" cy="1630920"/>
            </a:xfrm>
            <a:custGeom>
              <a:avLst/>
              <a:gdLst/>
              <a:ahLst/>
              <a:cxnLst/>
              <a:rect l="l" t="t" r="r" b="b"/>
              <a:pathLst>
                <a:path w="611384" h="1711041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1521340"/>
                  </a:lnTo>
                  <a:cubicBezTo>
                    <a:pt x="611384" y="1571651"/>
                    <a:pt x="591398" y="1619903"/>
                    <a:pt x="555822" y="1655479"/>
                  </a:cubicBezTo>
                  <a:cubicBezTo>
                    <a:pt x="520246" y="1691055"/>
                    <a:pt x="471995" y="1711041"/>
                    <a:pt x="421683" y="1711041"/>
                  </a:cubicBezTo>
                  <a:lnTo>
                    <a:pt x="189701" y="1711041"/>
                  </a:lnTo>
                  <a:cubicBezTo>
                    <a:pt x="84932" y="1711041"/>
                    <a:pt x="0" y="1626109"/>
                    <a:pt x="0" y="1521340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   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Bữa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chính</a:t>
              </a:r>
              <a:endParaRPr lang="en-US" sz="1600" dirty="0">
                <a:solidFill>
                  <a:srgbClr val="FF0000"/>
                </a:solidFill>
              </a:endParaRPr>
            </a:p>
            <a:p>
              <a:endParaRPr lang="en-US" sz="1400" dirty="0" smtClean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611384" cy="1758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155871" y="2116168"/>
            <a:ext cx="1510011" cy="4212810"/>
            <a:chOff x="0" y="-47625"/>
            <a:chExt cx="611384" cy="1806899"/>
          </a:xfrm>
        </p:grpSpPr>
        <p:sp>
          <p:nvSpPr>
            <p:cNvPr id="16" name="Freeform 16"/>
            <p:cNvSpPr/>
            <p:nvPr/>
          </p:nvSpPr>
          <p:spPr>
            <a:xfrm>
              <a:off x="0" y="203416"/>
              <a:ext cx="585243" cy="1555858"/>
            </a:xfrm>
            <a:custGeom>
              <a:avLst/>
              <a:gdLst/>
              <a:ahLst/>
              <a:cxnLst/>
              <a:rect l="l" t="t" r="r" b="b"/>
              <a:pathLst>
                <a:path w="611384" h="1711041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1521340"/>
                  </a:lnTo>
                  <a:cubicBezTo>
                    <a:pt x="611384" y="1571651"/>
                    <a:pt x="591398" y="1619903"/>
                    <a:pt x="555822" y="1655479"/>
                  </a:cubicBezTo>
                  <a:cubicBezTo>
                    <a:pt x="520246" y="1691055"/>
                    <a:pt x="471995" y="1711041"/>
                    <a:pt x="421683" y="1711041"/>
                  </a:cubicBezTo>
                  <a:lnTo>
                    <a:pt x="189701" y="1711041"/>
                  </a:lnTo>
                  <a:cubicBezTo>
                    <a:pt x="84932" y="1711041"/>
                    <a:pt x="0" y="1626109"/>
                    <a:pt x="0" y="1521340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  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Bữa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chính</a:t>
              </a:r>
              <a:endParaRPr lang="en-US" sz="1600" dirty="0">
                <a:solidFill>
                  <a:srgbClr val="FF0000"/>
                </a:solidFill>
              </a:endParaRPr>
            </a:p>
            <a:p>
              <a:endParaRPr lang="en-US" sz="1400" dirty="0" smtClean="0"/>
            </a:p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-</a:t>
              </a:r>
              <a:r>
                <a:rPr lang="en-US" sz="1400" dirty="0" err="1"/>
                <a:t>Cơm</a:t>
              </a:r>
              <a:r>
                <a:rPr lang="en-US" sz="1400" dirty="0"/>
                <a:t> </a:t>
              </a:r>
              <a:r>
                <a:rPr lang="en-US" sz="1400" dirty="0" err="1" smtClean="0"/>
                <a:t>tẻ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- </a:t>
              </a:r>
              <a:r>
                <a:rPr lang="en-US" sz="1400" dirty="0" err="1" smtClean="0"/>
                <a:t>Đậu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sốt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cà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chua</a:t>
              </a:r>
              <a:endParaRPr lang="en-US" sz="1400" dirty="0"/>
            </a:p>
            <a:p>
              <a:pPr algn="ctr"/>
              <a:r>
                <a:rPr lang="en-US" sz="1400" dirty="0"/>
                <a:t>-</a:t>
              </a:r>
              <a:r>
                <a:rPr lang="en-US" sz="1400" dirty="0" err="1"/>
                <a:t>Thịt</a:t>
              </a:r>
              <a:r>
                <a:rPr lang="en-US" sz="1400" dirty="0"/>
                <a:t> </a:t>
              </a:r>
              <a:r>
                <a:rPr lang="en-US" sz="1400" dirty="0" err="1"/>
                <a:t>bò</a:t>
              </a:r>
              <a:r>
                <a:rPr lang="en-US" sz="1400" dirty="0"/>
                <a:t> </a:t>
              </a:r>
              <a:r>
                <a:rPr lang="en-US" sz="1400" dirty="0" err="1"/>
                <a:t>hầm</a:t>
              </a:r>
              <a:r>
                <a:rPr lang="en-US" sz="1400" dirty="0"/>
                <a:t> </a:t>
              </a:r>
              <a:r>
                <a:rPr lang="en-US" sz="1400" dirty="0" err="1"/>
                <a:t>khoai</a:t>
              </a:r>
              <a:r>
                <a:rPr lang="en-US" sz="1400" dirty="0"/>
                <a:t> </a:t>
              </a:r>
              <a:r>
                <a:rPr lang="en-US" sz="1400" dirty="0" err="1"/>
                <a:t>tây</a:t>
              </a:r>
              <a:r>
                <a:rPr lang="en-US" sz="1400" dirty="0"/>
                <a:t> </a:t>
              </a:r>
              <a:r>
                <a:rPr lang="en-US" sz="1400" dirty="0" err="1"/>
                <a:t>cà</a:t>
              </a:r>
              <a:r>
                <a:rPr lang="en-US" sz="1400" dirty="0"/>
                <a:t> </a:t>
              </a:r>
              <a:r>
                <a:rPr lang="en-US" sz="1400" dirty="0" err="1"/>
                <a:t>rốt</a:t>
              </a:r>
              <a:endParaRPr lang="en-US" sz="1400" dirty="0"/>
            </a:p>
            <a:p>
              <a:pPr algn="ctr"/>
              <a:endParaRPr lang="en-US" sz="1600" dirty="0"/>
            </a:p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  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Bữa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phụ</a:t>
              </a:r>
              <a:r>
                <a:rPr lang="en-US" sz="1600" dirty="0" smtClean="0">
                  <a:solidFill>
                    <a:srgbClr val="FF0000"/>
                  </a:solidFill>
                </a:rPr>
                <a:t>:</a:t>
              </a:r>
            </a:p>
            <a:p>
              <a:pPr algn="ctr"/>
              <a:r>
                <a:rPr lang="en-US" sz="1600" dirty="0"/>
                <a:t> </a:t>
              </a:r>
              <a:r>
                <a:rPr lang="en-US" sz="1600" dirty="0" smtClean="0"/>
                <a:t>- </a:t>
              </a:r>
              <a:r>
                <a:rPr lang="en-US" sz="1600" dirty="0" err="1" smtClean="0"/>
                <a:t>Chè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đỗ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đen</a:t>
              </a:r>
              <a:endParaRPr lang="en-US" sz="1600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611384" cy="1758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8966885" y="2931333"/>
            <a:ext cx="3453030" cy="5292000"/>
          </a:xfrm>
          <a:custGeom>
            <a:avLst/>
            <a:gdLst/>
            <a:ahLst/>
            <a:cxnLst/>
            <a:rect l="l" t="t" r="r" b="b"/>
            <a:pathLst>
              <a:path w="3453030" h="5292000">
                <a:moveTo>
                  <a:pt x="0" y="0"/>
                </a:moveTo>
                <a:lnTo>
                  <a:pt x="3453030" y="0"/>
                </a:lnTo>
                <a:lnTo>
                  <a:pt x="3453030" y="5292000"/>
                </a:lnTo>
                <a:lnTo>
                  <a:pt x="0" y="52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8745261" y="2651278"/>
            <a:ext cx="1510011" cy="3565245"/>
            <a:chOff x="0" y="0"/>
            <a:chExt cx="611384" cy="171104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11384" cy="1711041"/>
            </a:xfrm>
            <a:custGeom>
              <a:avLst/>
              <a:gdLst/>
              <a:ahLst/>
              <a:cxnLst/>
              <a:rect l="l" t="t" r="r" b="b"/>
              <a:pathLst>
                <a:path w="611384" h="1711041">
                  <a:moveTo>
                    <a:pt x="189701" y="0"/>
                  </a:moveTo>
                  <a:lnTo>
                    <a:pt x="421683" y="0"/>
                  </a:lnTo>
                  <a:cubicBezTo>
                    <a:pt x="526452" y="0"/>
                    <a:pt x="611384" y="84932"/>
                    <a:pt x="611384" y="189701"/>
                  </a:cubicBezTo>
                  <a:lnTo>
                    <a:pt x="611384" y="1521340"/>
                  </a:lnTo>
                  <a:cubicBezTo>
                    <a:pt x="611384" y="1571651"/>
                    <a:pt x="591398" y="1619903"/>
                    <a:pt x="555822" y="1655479"/>
                  </a:cubicBezTo>
                  <a:cubicBezTo>
                    <a:pt x="520246" y="1691055"/>
                    <a:pt x="471995" y="1711041"/>
                    <a:pt x="421683" y="1711041"/>
                  </a:cubicBezTo>
                  <a:lnTo>
                    <a:pt x="189701" y="1711041"/>
                  </a:lnTo>
                  <a:cubicBezTo>
                    <a:pt x="84932" y="1711041"/>
                    <a:pt x="0" y="1626109"/>
                    <a:pt x="0" y="1521340"/>
                  </a:cubicBezTo>
                  <a:lnTo>
                    <a:pt x="0" y="189701"/>
                  </a:lnTo>
                  <a:cubicBezTo>
                    <a:pt x="0" y="84932"/>
                    <a:pt x="84932" y="0"/>
                    <a:pt x="18970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   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Bữa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chính</a:t>
              </a:r>
              <a:endParaRPr lang="en-US" sz="1600" dirty="0" smtClean="0">
                <a:solidFill>
                  <a:srgbClr val="FF0000"/>
                </a:solidFill>
              </a:endParaRPr>
            </a:p>
            <a:p>
              <a:endParaRPr lang="en-US" sz="14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1400" dirty="0"/>
                <a:t>-</a:t>
              </a:r>
              <a:r>
                <a:rPr lang="en-US" sz="1400" dirty="0" err="1"/>
                <a:t>Cơm</a:t>
              </a:r>
              <a:r>
                <a:rPr lang="en-US" sz="1400" dirty="0"/>
                <a:t> </a:t>
              </a:r>
              <a:r>
                <a:rPr lang="en-US" sz="1400" dirty="0" err="1"/>
                <a:t>tẻ</a:t>
              </a:r>
              <a:endParaRPr lang="en-US" sz="1400" dirty="0"/>
            </a:p>
            <a:p>
              <a:pPr algn="ctr"/>
              <a:r>
                <a:rPr lang="en-US" sz="1400" dirty="0"/>
                <a:t>-</a:t>
              </a:r>
              <a:r>
                <a:rPr lang="en-US" sz="1400" dirty="0" err="1"/>
                <a:t>Trứng</a:t>
              </a:r>
              <a:r>
                <a:rPr lang="en-US" sz="1400" dirty="0"/>
                <a:t> </a:t>
              </a:r>
              <a:r>
                <a:rPr lang="en-US" sz="1400" dirty="0" err="1"/>
                <a:t>chiên</a:t>
              </a:r>
              <a:r>
                <a:rPr lang="en-US" sz="1400" dirty="0"/>
                <a:t> </a:t>
              </a:r>
              <a:r>
                <a:rPr lang="en-US" sz="1400" dirty="0" err="1"/>
                <a:t>thịt</a:t>
              </a:r>
              <a:endParaRPr lang="en-US" sz="1400" dirty="0"/>
            </a:p>
            <a:p>
              <a:pPr algn="ctr"/>
              <a:r>
                <a:rPr lang="en-US" sz="1400" dirty="0" smtClean="0"/>
                <a:t>-Rau </a:t>
              </a:r>
              <a:r>
                <a:rPr lang="en-US" sz="1400" dirty="0" err="1" smtClean="0"/>
                <a:t>bắp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cải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luộc</a:t>
              </a:r>
              <a:endParaRPr lang="en-US" sz="1400" dirty="0"/>
            </a:p>
            <a:p>
              <a:pPr algn="ctr"/>
              <a:r>
                <a:rPr lang="en-US" sz="1400" dirty="0"/>
                <a:t>- </a:t>
              </a:r>
              <a:r>
                <a:rPr lang="en-US" sz="1400" dirty="0" err="1"/>
                <a:t>Canh</a:t>
              </a:r>
              <a:r>
                <a:rPr lang="en-US" sz="1400" dirty="0"/>
                <a:t> </a:t>
              </a:r>
              <a:r>
                <a:rPr lang="en-US" sz="1400" dirty="0" err="1"/>
                <a:t>cua</a:t>
              </a:r>
              <a:r>
                <a:rPr lang="en-US" sz="1400" dirty="0"/>
                <a:t> </a:t>
              </a:r>
              <a:r>
                <a:rPr lang="en-US" sz="1400" dirty="0" err="1"/>
                <a:t>rau</a:t>
              </a:r>
              <a:r>
                <a:rPr lang="en-US" sz="1400" dirty="0"/>
                <a:t> </a:t>
              </a:r>
              <a:r>
                <a:rPr lang="en-US" sz="1400" dirty="0" err="1"/>
                <a:t>đay</a:t>
              </a:r>
              <a:r>
                <a:rPr lang="en-US" sz="1400" dirty="0"/>
                <a:t>, </a:t>
              </a:r>
              <a:r>
                <a:rPr lang="en-US" sz="1400" dirty="0" err="1"/>
                <a:t>mùng</a:t>
              </a:r>
              <a:r>
                <a:rPr lang="en-US" sz="1400" dirty="0"/>
                <a:t> </a:t>
              </a:r>
              <a:r>
                <a:rPr lang="en-US" sz="1400" dirty="0" err="1"/>
                <a:t>tơi</a:t>
              </a:r>
              <a:r>
                <a:rPr lang="en-US" sz="1400" dirty="0"/>
                <a:t>, </a:t>
              </a:r>
              <a:r>
                <a:rPr lang="en-US" sz="1400" dirty="0" err="1"/>
                <a:t>mướp</a:t>
              </a:r>
              <a:r>
                <a:rPr lang="en-US" sz="1400" dirty="0"/>
                <a:t> ( Rau </a:t>
              </a:r>
              <a:r>
                <a:rPr lang="en-US" sz="1400" dirty="0" err="1"/>
                <a:t>cải</a:t>
              </a:r>
              <a:r>
                <a:rPr lang="en-US" sz="1400" dirty="0"/>
                <a:t>, </a:t>
              </a:r>
              <a:r>
                <a:rPr lang="en-US" sz="1400" dirty="0" err="1"/>
                <a:t>cải</a:t>
              </a:r>
              <a:r>
                <a:rPr lang="en-US" sz="1400" dirty="0"/>
                <a:t> </a:t>
              </a:r>
              <a:r>
                <a:rPr lang="en-US" sz="1400" dirty="0" err="1"/>
                <a:t>thảo</a:t>
              </a:r>
              <a:r>
                <a:rPr lang="en-US" sz="1400" dirty="0"/>
                <a:t>)</a:t>
              </a:r>
              <a:r>
                <a:rPr lang="en-US" sz="1400" dirty="0" err="1"/>
                <a:t>Bữa</a:t>
              </a:r>
              <a:endParaRPr lang="en-US" sz="1400" dirty="0"/>
            </a:p>
            <a:p>
              <a:pPr algn="ctr"/>
              <a:endParaRPr lang="en-US" sz="1400" dirty="0"/>
            </a:p>
            <a:p>
              <a:pPr algn="ctr"/>
              <a:endParaRPr lang="en-US" sz="1600" dirty="0" smtClean="0"/>
            </a:p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-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Bữa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phụ</a:t>
              </a:r>
              <a:r>
                <a:rPr lang="en-US" sz="1600" dirty="0" smtClean="0">
                  <a:solidFill>
                    <a:srgbClr val="FF0000"/>
                  </a:solidFill>
                </a:rPr>
                <a:t>:</a:t>
              </a:r>
            </a:p>
            <a:p>
              <a:pPr algn="ctr"/>
              <a:r>
                <a:rPr lang="en-US" sz="1400" dirty="0" smtClean="0"/>
                <a:t>-</a:t>
              </a:r>
              <a:r>
                <a:rPr lang="en-US" sz="1400" dirty="0" err="1" smtClean="0"/>
                <a:t>Sữa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bột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Dielac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-</a:t>
              </a:r>
              <a:r>
                <a:rPr lang="en-US" sz="1400" dirty="0" err="1" smtClean="0"/>
                <a:t>Khoai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lang</a:t>
              </a:r>
              <a:endParaRPr lang="en-US" sz="1400" dirty="0" smtClean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611384" cy="1758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22038" y="2204981"/>
            <a:ext cx="1510011" cy="329852"/>
            <a:chOff x="0" y="0"/>
            <a:chExt cx="611384" cy="17687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US" dirty="0" smtClean="0"/>
                <a:t>        </a:t>
              </a:r>
              <a:r>
                <a:rPr lang="en-US" dirty="0" err="1" smtClean="0">
                  <a:solidFill>
                    <a:srgbClr val="0070C0"/>
                  </a:solidFill>
                </a:rPr>
                <a:t>Thứ</a:t>
              </a:r>
              <a:r>
                <a:rPr lang="en-US" dirty="0" smtClean="0">
                  <a:solidFill>
                    <a:srgbClr val="0070C0"/>
                  </a:solidFill>
                </a:rPr>
                <a:t> 2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149314" y="2204980"/>
            <a:ext cx="1510011" cy="329853"/>
            <a:chOff x="0" y="0"/>
            <a:chExt cx="611384" cy="17687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US" dirty="0" smtClean="0"/>
                <a:t>       </a:t>
              </a:r>
              <a:r>
                <a:rPr lang="en-US" dirty="0" err="1" smtClean="0">
                  <a:solidFill>
                    <a:srgbClr val="0070C0"/>
                  </a:solidFill>
                </a:rPr>
                <a:t>Thứ</a:t>
              </a:r>
              <a:r>
                <a:rPr lang="en-US" dirty="0" smtClean="0">
                  <a:solidFill>
                    <a:srgbClr val="0070C0"/>
                  </a:solidFill>
                </a:rPr>
                <a:t> 3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773625" y="2204979"/>
            <a:ext cx="1510011" cy="329853"/>
            <a:chOff x="0" y="0"/>
            <a:chExt cx="611384" cy="17687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US" dirty="0" smtClean="0"/>
                <a:t>        </a:t>
              </a:r>
              <a:r>
                <a:rPr lang="en-US" dirty="0" err="1" smtClean="0">
                  <a:solidFill>
                    <a:srgbClr val="0070C0"/>
                  </a:solidFill>
                </a:rPr>
                <a:t>Thứ</a:t>
              </a:r>
              <a:r>
                <a:rPr lang="en-US" dirty="0" smtClean="0">
                  <a:solidFill>
                    <a:srgbClr val="0070C0"/>
                  </a:solidFill>
                </a:rPr>
                <a:t> 4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400901" y="2204981"/>
            <a:ext cx="1510011" cy="329850"/>
            <a:chOff x="0" y="0"/>
            <a:chExt cx="611384" cy="17687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US" dirty="0" smtClean="0"/>
                <a:t>        </a:t>
              </a:r>
              <a:r>
                <a:rPr lang="en-US" dirty="0" err="1" smtClean="0">
                  <a:solidFill>
                    <a:srgbClr val="0070C0"/>
                  </a:solidFill>
                </a:rPr>
                <a:t>Thứ</a:t>
              </a:r>
              <a:r>
                <a:rPr lang="en-US" dirty="0" smtClean="0">
                  <a:solidFill>
                    <a:srgbClr val="0070C0"/>
                  </a:solidFill>
                </a:rPr>
                <a:t> 5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6974042" y="2204979"/>
            <a:ext cx="1510011" cy="354070"/>
            <a:chOff x="0" y="0"/>
            <a:chExt cx="611384" cy="17687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       </a:t>
              </a:r>
              <a:r>
                <a:rPr lang="en-US" dirty="0" err="1" smtClean="0">
                  <a:solidFill>
                    <a:srgbClr val="0070C0"/>
                  </a:solidFill>
                </a:rPr>
                <a:t>Thứ</a:t>
              </a:r>
              <a:r>
                <a:rPr lang="en-US" dirty="0" smtClean="0">
                  <a:solidFill>
                    <a:srgbClr val="0070C0"/>
                  </a:solidFill>
                </a:rPr>
                <a:t> 6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8601319" y="2204979"/>
            <a:ext cx="1510011" cy="354072"/>
            <a:chOff x="0" y="0"/>
            <a:chExt cx="611384" cy="176878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11384" cy="176878"/>
            </a:xfrm>
            <a:custGeom>
              <a:avLst/>
              <a:gdLst/>
              <a:ahLst/>
              <a:cxnLst/>
              <a:rect l="l" t="t" r="r" b="b"/>
              <a:pathLst>
                <a:path w="611384" h="176878">
                  <a:moveTo>
                    <a:pt x="88439" y="0"/>
                  </a:moveTo>
                  <a:lnTo>
                    <a:pt x="522946" y="0"/>
                  </a:lnTo>
                  <a:cubicBezTo>
                    <a:pt x="546401" y="0"/>
                    <a:pt x="568896" y="9318"/>
                    <a:pt x="585481" y="25903"/>
                  </a:cubicBezTo>
                  <a:cubicBezTo>
                    <a:pt x="602067" y="42489"/>
                    <a:pt x="611384" y="64983"/>
                    <a:pt x="611384" y="88439"/>
                  </a:cubicBezTo>
                  <a:lnTo>
                    <a:pt x="611384" y="88439"/>
                  </a:lnTo>
                  <a:cubicBezTo>
                    <a:pt x="611384" y="137282"/>
                    <a:pt x="571789" y="176878"/>
                    <a:pt x="522946" y="176878"/>
                  </a:cubicBezTo>
                  <a:lnTo>
                    <a:pt x="88439" y="176878"/>
                  </a:lnTo>
                  <a:cubicBezTo>
                    <a:pt x="64983" y="176878"/>
                    <a:pt x="42489" y="167560"/>
                    <a:pt x="25903" y="150974"/>
                  </a:cubicBezTo>
                  <a:cubicBezTo>
                    <a:pt x="9318" y="134389"/>
                    <a:pt x="0" y="111894"/>
                    <a:pt x="0" y="88439"/>
                  </a:cubicBezTo>
                  <a:lnTo>
                    <a:pt x="0" y="88439"/>
                  </a:lnTo>
                  <a:cubicBezTo>
                    <a:pt x="0" y="64983"/>
                    <a:pt x="9318" y="42489"/>
                    <a:pt x="25903" y="25903"/>
                  </a:cubicBezTo>
                  <a:cubicBezTo>
                    <a:pt x="42489" y="9318"/>
                    <a:pt x="64983" y="0"/>
                    <a:pt x="88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50"/>
              </a:solidFill>
            </a:ln>
          </p:spPr>
          <p:txBody>
            <a:bodyPr/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       </a:t>
              </a:r>
              <a:r>
                <a:rPr lang="en-US" dirty="0" err="1" smtClean="0">
                  <a:solidFill>
                    <a:srgbClr val="0070C0"/>
                  </a:solidFill>
                </a:rPr>
                <a:t>Thứ</a:t>
              </a:r>
              <a:r>
                <a:rPr lang="en-US" dirty="0" smtClean="0">
                  <a:solidFill>
                    <a:srgbClr val="0070C0"/>
                  </a:solidFill>
                </a:rPr>
                <a:t> 7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47625"/>
              <a:ext cx="611384" cy="224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40" name="Freeform 40"/>
          <p:cNvSpPr/>
          <p:nvPr/>
        </p:nvSpPr>
        <p:spPr>
          <a:xfrm>
            <a:off x="2904319" y="7023110"/>
            <a:ext cx="5256354" cy="709608"/>
          </a:xfrm>
          <a:custGeom>
            <a:avLst/>
            <a:gdLst/>
            <a:ahLst/>
            <a:cxnLst/>
            <a:rect l="l" t="t" r="r" b="b"/>
            <a:pathLst>
              <a:path w="5256354" h="709608">
                <a:moveTo>
                  <a:pt x="0" y="0"/>
                </a:moveTo>
                <a:lnTo>
                  <a:pt x="5256354" y="0"/>
                </a:lnTo>
                <a:lnTo>
                  <a:pt x="5256354" y="709608"/>
                </a:lnTo>
                <a:lnTo>
                  <a:pt x="0" y="709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-229236" y="6224840"/>
            <a:ext cx="5519569" cy="1665906"/>
          </a:xfrm>
          <a:custGeom>
            <a:avLst/>
            <a:gdLst/>
            <a:ahLst/>
            <a:cxnLst/>
            <a:rect l="l" t="t" r="r" b="b"/>
            <a:pathLst>
              <a:path w="5519569" h="1665906">
                <a:moveTo>
                  <a:pt x="0" y="0"/>
                </a:moveTo>
                <a:lnTo>
                  <a:pt x="5519569" y="0"/>
                </a:lnTo>
                <a:lnTo>
                  <a:pt x="5519569" y="1665906"/>
                </a:lnTo>
                <a:lnTo>
                  <a:pt x="0" y="16659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5926966" y="6058794"/>
            <a:ext cx="5457877" cy="1647287"/>
          </a:xfrm>
          <a:custGeom>
            <a:avLst/>
            <a:gdLst/>
            <a:ahLst/>
            <a:cxnLst/>
            <a:rect l="l" t="t" r="r" b="b"/>
            <a:pathLst>
              <a:path w="5457877" h="1647287">
                <a:moveTo>
                  <a:pt x="0" y="0"/>
                </a:moveTo>
                <a:lnTo>
                  <a:pt x="5457877" y="0"/>
                </a:lnTo>
                <a:lnTo>
                  <a:pt x="5457877" y="1647286"/>
                </a:lnTo>
                <a:lnTo>
                  <a:pt x="0" y="16472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-861357" y="-722642"/>
            <a:ext cx="4276800" cy="1738232"/>
          </a:xfrm>
          <a:custGeom>
            <a:avLst/>
            <a:gdLst/>
            <a:ahLst/>
            <a:cxnLst/>
            <a:rect l="l" t="t" r="r" b="b"/>
            <a:pathLst>
              <a:path w="4276800" h="1738232">
                <a:moveTo>
                  <a:pt x="0" y="0"/>
                </a:moveTo>
                <a:lnTo>
                  <a:pt x="4276800" y="0"/>
                </a:lnTo>
                <a:lnTo>
                  <a:pt x="4276800" y="1738231"/>
                </a:lnTo>
                <a:lnTo>
                  <a:pt x="0" y="17382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8936052" y="-869116"/>
            <a:ext cx="4276800" cy="1738232"/>
          </a:xfrm>
          <a:custGeom>
            <a:avLst/>
            <a:gdLst/>
            <a:ahLst/>
            <a:cxnLst/>
            <a:rect l="l" t="t" r="r" b="b"/>
            <a:pathLst>
              <a:path w="4276800" h="1738232">
                <a:moveTo>
                  <a:pt x="0" y="0"/>
                </a:moveTo>
                <a:lnTo>
                  <a:pt x="4276800" y="0"/>
                </a:lnTo>
                <a:lnTo>
                  <a:pt x="4276800" y="1738232"/>
                </a:lnTo>
                <a:lnTo>
                  <a:pt x="0" y="17382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698500" y="6491359"/>
            <a:ext cx="1663297" cy="1242937"/>
          </a:xfrm>
          <a:custGeom>
            <a:avLst/>
            <a:gdLst/>
            <a:ahLst/>
            <a:cxnLst/>
            <a:rect l="l" t="t" r="r" b="b"/>
            <a:pathLst>
              <a:path w="1663297" h="1242937">
                <a:moveTo>
                  <a:pt x="0" y="0"/>
                </a:moveTo>
                <a:lnTo>
                  <a:pt x="1663297" y="0"/>
                </a:lnTo>
                <a:lnTo>
                  <a:pt x="1663297" y="1242936"/>
                </a:lnTo>
                <a:lnTo>
                  <a:pt x="0" y="12429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 flipH="1">
            <a:off x="8896354" y="5837228"/>
            <a:ext cx="1797046" cy="1897068"/>
          </a:xfrm>
          <a:custGeom>
            <a:avLst/>
            <a:gdLst/>
            <a:ahLst/>
            <a:cxnLst/>
            <a:rect l="l" t="t" r="r" b="b"/>
            <a:pathLst>
              <a:path w="2080969" h="2482718">
                <a:moveTo>
                  <a:pt x="2080970" y="0"/>
                </a:moveTo>
                <a:lnTo>
                  <a:pt x="0" y="0"/>
                </a:lnTo>
                <a:lnTo>
                  <a:pt x="0" y="2482718"/>
                </a:lnTo>
                <a:lnTo>
                  <a:pt x="2080970" y="2482718"/>
                </a:lnTo>
                <a:lnTo>
                  <a:pt x="2080970" y="0"/>
                </a:lnTo>
                <a:close/>
              </a:path>
            </a:pathLst>
          </a:cu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458512" y="756000"/>
            <a:ext cx="587267" cy="449526"/>
          </a:xfrm>
          <a:custGeom>
            <a:avLst/>
            <a:gdLst/>
            <a:ahLst/>
            <a:cxnLst/>
            <a:rect l="l" t="t" r="r" b="b"/>
            <a:pathLst>
              <a:path w="587267" h="449526">
                <a:moveTo>
                  <a:pt x="0" y="0"/>
                </a:moveTo>
                <a:lnTo>
                  <a:pt x="587267" y="0"/>
                </a:lnTo>
                <a:lnTo>
                  <a:pt x="587267" y="449526"/>
                </a:lnTo>
                <a:lnTo>
                  <a:pt x="0" y="4495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8307686" y="146473"/>
            <a:ext cx="587267" cy="449526"/>
          </a:xfrm>
          <a:custGeom>
            <a:avLst/>
            <a:gdLst/>
            <a:ahLst/>
            <a:cxnLst/>
            <a:rect l="l" t="t" r="r" b="b"/>
            <a:pathLst>
              <a:path w="587267" h="449526">
                <a:moveTo>
                  <a:pt x="0" y="0"/>
                </a:moveTo>
                <a:lnTo>
                  <a:pt x="587266" y="0"/>
                </a:lnTo>
                <a:lnTo>
                  <a:pt x="587266" y="449527"/>
                </a:lnTo>
                <a:lnTo>
                  <a:pt x="0" y="4495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49"/>
          <p:cNvSpPr txBox="1"/>
          <p:nvPr/>
        </p:nvSpPr>
        <p:spPr>
          <a:xfrm>
            <a:off x="2007904" y="432758"/>
            <a:ext cx="7492363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Dự</a:t>
            </a:r>
            <a:r>
              <a:rPr lang="en-US" sz="3000" b="1" dirty="0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kiến</a:t>
            </a:r>
            <a:r>
              <a:rPr lang="en-US" sz="3000" b="1" dirty="0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thực</a:t>
            </a:r>
            <a:r>
              <a:rPr lang="en-US" sz="3000" b="1" dirty="0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đơn</a:t>
            </a:r>
            <a:r>
              <a:rPr lang="en-US" sz="3000" b="1" dirty="0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mùa</a:t>
            </a:r>
            <a:r>
              <a:rPr lang="en-US" sz="3000" b="1" dirty="0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hè</a:t>
            </a:r>
            <a:r>
              <a:rPr lang="en-US" sz="3000" b="1" dirty="0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 (</a:t>
            </a:r>
            <a:r>
              <a:rPr lang="en-US" sz="3000" b="1" dirty="0" err="1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tuần</a:t>
            </a:r>
            <a:r>
              <a:rPr lang="en-US" sz="3000" b="1" dirty="0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chẵn</a:t>
            </a:r>
            <a:r>
              <a:rPr lang="en-US" sz="3000" b="1" dirty="0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)</a:t>
            </a:r>
          </a:p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Trường</a:t>
            </a:r>
            <a:r>
              <a:rPr lang="en-US" sz="3000" b="1" dirty="0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mầm</a:t>
            </a:r>
            <a:r>
              <a:rPr lang="en-US" sz="3000" b="1" dirty="0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 non: </a:t>
            </a:r>
            <a:r>
              <a:rPr lang="en-US" sz="3000" b="1" dirty="0" err="1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Đông</a:t>
            </a:r>
            <a:r>
              <a:rPr lang="en-US" sz="3000" b="1" dirty="0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Thọ</a:t>
            </a:r>
            <a:endParaRPr lang="en-US" sz="3000" b="1" dirty="0" smtClean="0">
              <a:solidFill>
                <a:srgbClr val="FF0000"/>
              </a:solidFill>
              <a:latin typeface="Apricots"/>
              <a:ea typeface="Apricots"/>
              <a:cs typeface="Apricots"/>
              <a:sym typeface="Apricots"/>
            </a:endParaRPr>
          </a:p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Năm</a:t>
            </a:r>
            <a:r>
              <a:rPr lang="en-US" sz="3000" b="1" dirty="0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học</a:t>
            </a:r>
            <a:r>
              <a:rPr lang="en-US" sz="3000" b="1" dirty="0" smtClean="0">
                <a:solidFill>
                  <a:srgbClr val="FF0000"/>
                </a:solidFill>
                <a:latin typeface="Apricots"/>
                <a:ea typeface="Apricots"/>
                <a:cs typeface="Apricots"/>
                <a:sym typeface="Apricots"/>
              </a:rPr>
              <a:t>: 2025-2026</a:t>
            </a:r>
            <a:endParaRPr lang="en-US" sz="3000" b="1" dirty="0">
              <a:solidFill>
                <a:srgbClr val="FF0000"/>
              </a:solidFill>
              <a:latin typeface="Apricots"/>
              <a:ea typeface="Apricots"/>
              <a:cs typeface="Apricots"/>
              <a:sym typeface="Apricots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9702446" y="6328978"/>
            <a:ext cx="182057" cy="22860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9174267" y="6328978"/>
            <a:ext cx="182057" cy="22860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532497" y="3244850"/>
            <a:ext cx="1378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-</a:t>
            </a:r>
            <a:r>
              <a:rPr lang="en-US" sz="1400" dirty="0" err="1">
                <a:solidFill>
                  <a:prstClr val="black"/>
                </a:solidFill>
              </a:rPr>
              <a:t>Cơm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tẻ</a:t>
            </a:r>
            <a:endParaRPr lang="en-US" sz="1400" dirty="0">
              <a:solidFill>
                <a:prstClr val="black"/>
              </a:solidFill>
            </a:endParaRPr>
          </a:p>
          <a:p>
            <a:pPr lvl="0" algn="ctr"/>
            <a:r>
              <a:rPr lang="en-US" sz="1400" dirty="0">
                <a:solidFill>
                  <a:prstClr val="black"/>
                </a:solidFill>
              </a:rPr>
              <a:t>- </a:t>
            </a:r>
            <a:r>
              <a:rPr lang="en-US" sz="1400" dirty="0" err="1">
                <a:solidFill>
                  <a:prstClr val="black"/>
                </a:solidFill>
              </a:rPr>
              <a:t>Thịt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gà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xào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hành</a:t>
            </a:r>
            <a:endParaRPr lang="en-US" sz="1400" dirty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-</a:t>
            </a:r>
            <a:r>
              <a:rPr lang="en-US" sz="1400" dirty="0" smtClean="0"/>
              <a:t>- </a:t>
            </a:r>
            <a:r>
              <a:rPr lang="en-US" sz="1400" dirty="0" err="1"/>
              <a:t>Canh</a:t>
            </a:r>
            <a:r>
              <a:rPr lang="en-US" sz="1400" dirty="0"/>
              <a:t> </a:t>
            </a:r>
            <a:r>
              <a:rPr lang="en-US" sz="1400" dirty="0" err="1"/>
              <a:t>xương</a:t>
            </a:r>
            <a:r>
              <a:rPr lang="en-US" sz="1400" dirty="0"/>
              <a:t> </a:t>
            </a:r>
            <a:r>
              <a:rPr lang="en-US" sz="1400" dirty="0" err="1"/>
              <a:t>bí</a:t>
            </a:r>
            <a:r>
              <a:rPr lang="en-US" sz="1400" dirty="0"/>
              <a:t> </a:t>
            </a:r>
            <a:r>
              <a:rPr lang="en-US" sz="1400" dirty="0" err="1"/>
              <a:t>ngô</a:t>
            </a:r>
            <a:r>
              <a:rPr lang="en-US" sz="1400" dirty="0"/>
              <a:t> non( </a:t>
            </a:r>
            <a:r>
              <a:rPr lang="en-US" sz="1400" dirty="0" err="1"/>
              <a:t>củ</a:t>
            </a:r>
            <a:r>
              <a:rPr lang="en-US" sz="1400" dirty="0"/>
              <a:t> </a:t>
            </a:r>
            <a:r>
              <a:rPr lang="en-US" sz="1400" dirty="0" err="1"/>
              <a:t>cải</a:t>
            </a:r>
            <a:r>
              <a:rPr lang="en-US" sz="1400" dirty="0"/>
              <a:t>, </a:t>
            </a:r>
            <a:r>
              <a:rPr lang="en-US" sz="1400" dirty="0" err="1"/>
              <a:t>cà</a:t>
            </a:r>
            <a:r>
              <a:rPr lang="en-US" sz="1400" dirty="0"/>
              <a:t> </a:t>
            </a:r>
            <a:r>
              <a:rPr lang="en-US" sz="1400" dirty="0" err="1"/>
              <a:t>rốt</a:t>
            </a:r>
            <a:r>
              <a:rPr lang="en-US" sz="1400" dirty="0"/>
              <a:t>, </a:t>
            </a:r>
            <a:r>
              <a:rPr lang="en-US" sz="1400" dirty="0" err="1"/>
              <a:t>khoai</a:t>
            </a:r>
            <a:r>
              <a:rPr lang="en-US" sz="1400" dirty="0"/>
              <a:t> </a:t>
            </a:r>
            <a:r>
              <a:rPr lang="en-US" sz="1400" dirty="0" err="1"/>
              <a:t>tây</a:t>
            </a:r>
            <a:r>
              <a:rPr lang="en-US" sz="1400" dirty="0"/>
              <a:t>, </a:t>
            </a:r>
            <a:r>
              <a:rPr lang="en-US" sz="1400" dirty="0" err="1"/>
              <a:t>bí</a:t>
            </a:r>
            <a:r>
              <a:rPr lang="en-US" sz="1400" dirty="0"/>
              <a:t> </a:t>
            </a:r>
            <a:r>
              <a:rPr lang="en-US" sz="1400" dirty="0" err="1"/>
              <a:t>xanh</a:t>
            </a:r>
            <a:r>
              <a:rPr lang="en-US" sz="1400" dirty="0"/>
              <a:t>, </a:t>
            </a:r>
            <a:r>
              <a:rPr lang="en-US" sz="1400" dirty="0" err="1"/>
              <a:t>rau</a:t>
            </a:r>
            <a:r>
              <a:rPr lang="en-US" sz="1400" dirty="0"/>
              <a:t> </a:t>
            </a:r>
            <a:r>
              <a:rPr lang="en-US" sz="1400" dirty="0" err="1"/>
              <a:t>ngót</a:t>
            </a:r>
            <a:r>
              <a:rPr lang="en-US" sz="1400" dirty="0"/>
              <a:t>…)</a:t>
            </a:r>
          </a:p>
          <a:p>
            <a:pPr lvl="0" algn="ctr"/>
            <a:endParaRPr lang="en-US" sz="1400" dirty="0">
              <a:solidFill>
                <a:prstClr val="black"/>
              </a:solidFill>
            </a:endParaRPr>
          </a:p>
          <a:p>
            <a:pPr lvl="0" algn="ctr"/>
            <a:r>
              <a:rPr lang="en-US" sz="1600" dirty="0" err="1">
                <a:solidFill>
                  <a:srgbClr val="FF0000"/>
                </a:solidFill>
              </a:rPr>
              <a:t>Bữa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Phụ</a:t>
            </a:r>
            <a:r>
              <a:rPr lang="en-US" sz="1600" dirty="0">
                <a:solidFill>
                  <a:srgbClr val="FF0000"/>
                </a:solidFill>
              </a:rPr>
              <a:t>:</a:t>
            </a:r>
          </a:p>
          <a:p>
            <a:pPr lvl="0" algn="ctr"/>
            <a:r>
              <a:rPr lang="en-US" sz="1400" dirty="0" err="1" smtClean="0">
                <a:solidFill>
                  <a:prstClr val="black"/>
                </a:solidFill>
              </a:rPr>
              <a:t>Bún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Thịt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smtClean="0">
                <a:solidFill>
                  <a:prstClr val="black"/>
                </a:solidFill>
              </a:rPr>
              <a:t>cua</a:t>
            </a:r>
            <a:endParaRPr lang="en-US" sz="1400" dirty="0">
              <a:solidFill>
                <a:prstClr val="black"/>
              </a:solidFill>
            </a:endParaRPr>
          </a:p>
          <a:p>
            <a:pPr lvl="0" algn="ctr"/>
            <a:endParaRPr lang="en-US" sz="1400" dirty="0" smtClean="0">
              <a:solidFill>
                <a:prstClr val="black"/>
              </a:solidFill>
            </a:endParaRPr>
          </a:p>
          <a:p>
            <a:pPr lvl="0" algn="ctr"/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997717">
            <a:off x="4199786" y="-2731581"/>
            <a:ext cx="1703288" cy="6786344"/>
          </a:xfrm>
          <a:custGeom>
            <a:avLst/>
            <a:gdLst/>
            <a:ahLst/>
            <a:cxnLst/>
            <a:rect l="l" t="t" r="r" b="b"/>
            <a:pathLst>
              <a:path w="1182109" h="3024000">
                <a:moveTo>
                  <a:pt x="0" y="0"/>
                </a:moveTo>
                <a:lnTo>
                  <a:pt x="1182109" y="0"/>
                </a:lnTo>
                <a:lnTo>
                  <a:pt x="1182109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901598">
            <a:off x="-940206" y="2559794"/>
            <a:ext cx="2171310" cy="1910753"/>
          </a:xfrm>
          <a:custGeom>
            <a:avLst/>
            <a:gdLst/>
            <a:ahLst/>
            <a:cxnLst/>
            <a:rect l="l" t="t" r="r" b="b"/>
            <a:pathLst>
              <a:path w="2171310" h="1910753">
                <a:moveTo>
                  <a:pt x="0" y="0"/>
                </a:moveTo>
                <a:lnTo>
                  <a:pt x="2171310" y="0"/>
                </a:lnTo>
                <a:lnTo>
                  <a:pt x="2171310" y="1910753"/>
                </a:lnTo>
                <a:lnTo>
                  <a:pt x="0" y="19107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36671" y="1853966"/>
            <a:ext cx="2823277" cy="2342262"/>
            <a:chOff x="0" y="0"/>
            <a:chExt cx="1011799" cy="820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1799" cy="820645"/>
            </a:xfrm>
            <a:custGeom>
              <a:avLst/>
              <a:gdLst/>
              <a:ahLst/>
              <a:cxnLst/>
              <a:rect l="l" t="t" r="r" b="b"/>
              <a:pathLst>
                <a:path w="1011799" h="820645">
                  <a:moveTo>
                    <a:pt x="90492" y="0"/>
                  </a:moveTo>
                  <a:lnTo>
                    <a:pt x="921307" y="0"/>
                  </a:lnTo>
                  <a:cubicBezTo>
                    <a:pt x="971284" y="0"/>
                    <a:pt x="1011799" y="40515"/>
                    <a:pt x="1011799" y="90492"/>
                  </a:cubicBezTo>
                  <a:lnTo>
                    <a:pt x="1011799" y="730153"/>
                  </a:lnTo>
                  <a:cubicBezTo>
                    <a:pt x="1011799" y="780131"/>
                    <a:pt x="971284" y="820645"/>
                    <a:pt x="921307" y="820645"/>
                  </a:cubicBezTo>
                  <a:lnTo>
                    <a:pt x="90492" y="820645"/>
                  </a:lnTo>
                  <a:cubicBezTo>
                    <a:pt x="40515" y="820645"/>
                    <a:pt x="0" y="780131"/>
                    <a:pt x="0" y="730153"/>
                  </a:cubicBezTo>
                  <a:lnTo>
                    <a:pt x="0" y="90492"/>
                  </a:lnTo>
                  <a:cubicBezTo>
                    <a:pt x="0" y="40515"/>
                    <a:pt x="40515" y="0"/>
                    <a:pt x="90492" y="0"/>
                  </a:cubicBezTo>
                  <a:close/>
                </a:path>
              </a:pathLst>
            </a:custGeom>
            <a:solidFill>
              <a:srgbClr val="F3C70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011799" cy="849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85975" y="2071436"/>
            <a:ext cx="2563327" cy="2011614"/>
            <a:chOff x="0" y="-28575"/>
            <a:chExt cx="918639" cy="625482"/>
          </a:xfrm>
        </p:grpSpPr>
        <p:sp>
          <p:nvSpPr>
            <p:cNvPr id="8" name="Freeform 8"/>
            <p:cNvSpPr/>
            <p:nvPr/>
          </p:nvSpPr>
          <p:spPr>
            <a:xfrm>
              <a:off x="0" y="-12003"/>
              <a:ext cx="918639" cy="596907"/>
            </a:xfrm>
            <a:custGeom>
              <a:avLst/>
              <a:gdLst/>
              <a:ahLst/>
              <a:cxnLst/>
              <a:rect l="l" t="t" r="r" b="b"/>
              <a:pathLst>
                <a:path w="918639" h="596907">
                  <a:moveTo>
                    <a:pt x="75507" y="0"/>
                  </a:moveTo>
                  <a:lnTo>
                    <a:pt x="843132" y="0"/>
                  </a:lnTo>
                  <a:cubicBezTo>
                    <a:pt x="884833" y="0"/>
                    <a:pt x="918639" y="33805"/>
                    <a:pt x="918639" y="75507"/>
                  </a:cubicBezTo>
                  <a:lnTo>
                    <a:pt x="918639" y="521401"/>
                  </a:lnTo>
                  <a:cubicBezTo>
                    <a:pt x="918639" y="563102"/>
                    <a:pt x="884833" y="596907"/>
                    <a:pt x="843132" y="596907"/>
                  </a:cubicBezTo>
                  <a:lnTo>
                    <a:pt x="75507" y="596907"/>
                  </a:lnTo>
                  <a:cubicBezTo>
                    <a:pt x="33805" y="596907"/>
                    <a:pt x="0" y="563102"/>
                    <a:pt x="0" y="521401"/>
                  </a:cubicBezTo>
                  <a:lnTo>
                    <a:pt x="0" y="75507"/>
                  </a:lnTo>
                  <a:cubicBezTo>
                    <a:pt x="0" y="33805"/>
                    <a:pt x="33805" y="0"/>
                    <a:pt x="7550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918639" cy="62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flipV="1">
            <a:off x="1159330" y="2993831"/>
            <a:ext cx="2016616" cy="0"/>
          </a:xfrm>
          <a:prstGeom prst="line">
            <a:avLst/>
          </a:prstGeom>
          <a:ln w="38100" cap="flat">
            <a:solidFill>
              <a:srgbClr val="A5C9D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V="1">
            <a:off x="1159330" y="3376620"/>
            <a:ext cx="2016616" cy="0"/>
          </a:xfrm>
          <a:prstGeom prst="line">
            <a:avLst/>
          </a:prstGeom>
          <a:ln w="38100" cap="flat">
            <a:solidFill>
              <a:srgbClr val="A5C9D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flipV="1">
            <a:off x="1159330" y="2559794"/>
            <a:ext cx="2016616" cy="0"/>
          </a:xfrm>
          <a:prstGeom prst="line">
            <a:avLst/>
          </a:prstGeom>
          <a:ln w="38100" cap="flat">
            <a:solidFill>
              <a:srgbClr val="A5C9D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V="1">
            <a:off x="1159330" y="3760950"/>
            <a:ext cx="2016616" cy="0"/>
          </a:xfrm>
          <a:prstGeom prst="line">
            <a:avLst/>
          </a:prstGeom>
          <a:ln w="38100" cap="flat">
            <a:solidFill>
              <a:srgbClr val="A5C9D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Freeform 14"/>
          <p:cNvSpPr/>
          <p:nvPr/>
        </p:nvSpPr>
        <p:spPr>
          <a:xfrm rot="1130447">
            <a:off x="2916565" y="1757210"/>
            <a:ext cx="220811" cy="429233"/>
          </a:xfrm>
          <a:custGeom>
            <a:avLst/>
            <a:gdLst/>
            <a:ahLst/>
            <a:cxnLst/>
            <a:rect l="l" t="t" r="r" b="b"/>
            <a:pathLst>
              <a:path w="206989" h="488601">
                <a:moveTo>
                  <a:pt x="0" y="0"/>
                </a:moveTo>
                <a:lnTo>
                  <a:pt x="206989" y="0"/>
                </a:lnTo>
                <a:lnTo>
                  <a:pt x="206989" y="488601"/>
                </a:lnTo>
                <a:lnTo>
                  <a:pt x="0" y="488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3933032" y="1853966"/>
            <a:ext cx="2823277" cy="2385296"/>
            <a:chOff x="0" y="0"/>
            <a:chExt cx="1011799" cy="82064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11799" cy="820645"/>
            </a:xfrm>
            <a:custGeom>
              <a:avLst/>
              <a:gdLst/>
              <a:ahLst/>
              <a:cxnLst/>
              <a:rect l="l" t="t" r="r" b="b"/>
              <a:pathLst>
                <a:path w="1011799" h="820645">
                  <a:moveTo>
                    <a:pt x="90492" y="0"/>
                  </a:moveTo>
                  <a:lnTo>
                    <a:pt x="921307" y="0"/>
                  </a:lnTo>
                  <a:cubicBezTo>
                    <a:pt x="971284" y="0"/>
                    <a:pt x="1011799" y="40515"/>
                    <a:pt x="1011799" y="90492"/>
                  </a:cubicBezTo>
                  <a:lnTo>
                    <a:pt x="1011799" y="730153"/>
                  </a:lnTo>
                  <a:cubicBezTo>
                    <a:pt x="1011799" y="780131"/>
                    <a:pt x="971284" y="820645"/>
                    <a:pt x="921307" y="820645"/>
                  </a:cubicBezTo>
                  <a:lnTo>
                    <a:pt x="90492" y="820645"/>
                  </a:lnTo>
                  <a:cubicBezTo>
                    <a:pt x="40515" y="820645"/>
                    <a:pt x="0" y="780131"/>
                    <a:pt x="0" y="730153"/>
                  </a:cubicBezTo>
                  <a:lnTo>
                    <a:pt x="0" y="90492"/>
                  </a:lnTo>
                  <a:cubicBezTo>
                    <a:pt x="0" y="40515"/>
                    <a:pt x="40515" y="0"/>
                    <a:pt x="90492" y="0"/>
                  </a:cubicBezTo>
                  <a:close/>
                </a:path>
              </a:pathLst>
            </a:custGeom>
            <a:solidFill>
              <a:srgbClr val="363DB1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1011799" cy="849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064336" y="2071436"/>
            <a:ext cx="2563327" cy="2048690"/>
            <a:chOff x="0" y="0"/>
            <a:chExt cx="918639" cy="59690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18639" cy="596907"/>
            </a:xfrm>
            <a:custGeom>
              <a:avLst/>
              <a:gdLst/>
              <a:ahLst/>
              <a:cxnLst/>
              <a:rect l="l" t="t" r="r" b="b"/>
              <a:pathLst>
                <a:path w="918639" h="596907">
                  <a:moveTo>
                    <a:pt x="75507" y="0"/>
                  </a:moveTo>
                  <a:lnTo>
                    <a:pt x="843132" y="0"/>
                  </a:lnTo>
                  <a:cubicBezTo>
                    <a:pt x="884833" y="0"/>
                    <a:pt x="918639" y="33805"/>
                    <a:pt x="918639" y="75507"/>
                  </a:cubicBezTo>
                  <a:lnTo>
                    <a:pt x="918639" y="521401"/>
                  </a:lnTo>
                  <a:cubicBezTo>
                    <a:pt x="918639" y="563102"/>
                    <a:pt x="884833" y="596907"/>
                    <a:pt x="843132" y="596907"/>
                  </a:cubicBezTo>
                  <a:lnTo>
                    <a:pt x="75507" y="596907"/>
                  </a:lnTo>
                  <a:cubicBezTo>
                    <a:pt x="33805" y="596907"/>
                    <a:pt x="0" y="563102"/>
                    <a:pt x="0" y="521401"/>
                  </a:cubicBezTo>
                  <a:lnTo>
                    <a:pt x="0" y="75507"/>
                  </a:lnTo>
                  <a:cubicBezTo>
                    <a:pt x="0" y="33805"/>
                    <a:pt x="33805" y="0"/>
                    <a:pt x="7550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918639" cy="62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 rot="1130447">
            <a:off x="6185289" y="1727856"/>
            <a:ext cx="226728" cy="409848"/>
          </a:xfrm>
          <a:custGeom>
            <a:avLst/>
            <a:gdLst/>
            <a:ahLst/>
            <a:cxnLst/>
            <a:rect l="l" t="t" r="r" b="b"/>
            <a:pathLst>
              <a:path w="206989" h="488601">
                <a:moveTo>
                  <a:pt x="0" y="0"/>
                </a:moveTo>
                <a:lnTo>
                  <a:pt x="206989" y="0"/>
                </a:lnTo>
                <a:lnTo>
                  <a:pt x="206989" y="488601"/>
                </a:lnTo>
                <a:lnTo>
                  <a:pt x="0" y="488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1340133" flipH="1">
            <a:off x="9287123" y="2425449"/>
            <a:ext cx="2149785" cy="2313858"/>
          </a:xfrm>
          <a:custGeom>
            <a:avLst/>
            <a:gdLst/>
            <a:ahLst/>
            <a:cxnLst/>
            <a:rect l="l" t="t" r="r" b="b"/>
            <a:pathLst>
              <a:path w="2149785" h="2313858">
                <a:moveTo>
                  <a:pt x="2149784" y="0"/>
                </a:moveTo>
                <a:lnTo>
                  <a:pt x="0" y="0"/>
                </a:lnTo>
                <a:lnTo>
                  <a:pt x="0" y="2313859"/>
                </a:lnTo>
                <a:lnTo>
                  <a:pt x="2149784" y="2313859"/>
                </a:lnTo>
                <a:lnTo>
                  <a:pt x="214978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7110063" y="1770910"/>
            <a:ext cx="2961037" cy="2468352"/>
            <a:chOff x="0" y="-28575"/>
            <a:chExt cx="1011799" cy="84922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011799" cy="820645"/>
            </a:xfrm>
            <a:custGeom>
              <a:avLst/>
              <a:gdLst/>
              <a:ahLst/>
              <a:cxnLst/>
              <a:rect l="l" t="t" r="r" b="b"/>
              <a:pathLst>
                <a:path w="1011799" h="820645">
                  <a:moveTo>
                    <a:pt x="90492" y="0"/>
                  </a:moveTo>
                  <a:lnTo>
                    <a:pt x="921307" y="0"/>
                  </a:lnTo>
                  <a:cubicBezTo>
                    <a:pt x="971284" y="0"/>
                    <a:pt x="1011799" y="40515"/>
                    <a:pt x="1011799" y="90492"/>
                  </a:cubicBezTo>
                  <a:lnTo>
                    <a:pt x="1011799" y="730153"/>
                  </a:lnTo>
                  <a:cubicBezTo>
                    <a:pt x="1011799" y="780131"/>
                    <a:pt x="971284" y="820645"/>
                    <a:pt x="921307" y="820645"/>
                  </a:cubicBezTo>
                  <a:lnTo>
                    <a:pt x="90492" y="820645"/>
                  </a:lnTo>
                  <a:cubicBezTo>
                    <a:pt x="40515" y="820645"/>
                    <a:pt x="0" y="780131"/>
                    <a:pt x="0" y="730153"/>
                  </a:cubicBezTo>
                  <a:lnTo>
                    <a:pt x="0" y="90492"/>
                  </a:lnTo>
                  <a:cubicBezTo>
                    <a:pt x="0" y="40515"/>
                    <a:pt x="40515" y="0"/>
                    <a:pt x="90492" y="0"/>
                  </a:cubicBezTo>
                  <a:close/>
                </a:path>
              </a:pathLst>
            </a:custGeom>
            <a:solidFill>
              <a:srgbClr val="FB27A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1011799" cy="849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327899" y="2090114"/>
            <a:ext cx="2605441" cy="2036753"/>
            <a:chOff x="0" y="0"/>
            <a:chExt cx="918639" cy="59690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918639" cy="596907"/>
            </a:xfrm>
            <a:custGeom>
              <a:avLst/>
              <a:gdLst/>
              <a:ahLst/>
              <a:cxnLst/>
              <a:rect l="l" t="t" r="r" b="b"/>
              <a:pathLst>
                <a:path w="918639" h="596907">
                  <a:moveTo>
                    <a:pt x="75507" y="0"/>
                  </a:moveTo>
                  <a:lnTo>
                    <a:pt x="843132" y="0"/>
                  </a:lnTo>
                  <a:cubicBezTo>
                    <a:pt x="884833" y="0"/>
                    <a:pt x="918639" y="33805"/>
                    <a:pt x="918639" y="75507"/>
                  </a:cubicBezTo>
                  <a:lnTo>
                    <a:pt x="918639" y="521401"/>
                  </a:lnTo>
                  <a:cubicBezTo>
                    <a:pt x="918639" y="563102"/>
                    <a:pt x="884833" y="596907"/>
                    <a:pt x="843132" y="596907"/>
                  </a:cubicBezTo>
                  <a:lnTo>
                    <a:pt x="75507" y="596907"/>
                  </a:lnTo>
                  <a:cubicBezTo>
                    <a:pt x="33805" y="596907"/>
                    <a:pt x="0" y="563102"/>
                    <a:pt x="0" y="521401"/>
                  </a:cubicBezTo>
                  <a:lnTo>
                    <a:pt x="0" y="75507"/>
                  </a:lnTo>
                  <a:cubicBezTo>
                    <a:pt x="0" y="33805"/>
                    <a:pt x="33805" y="0"/>
                    <a:pt x="7550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918639" cy="62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 rot="1130447">
            <a:off x="9360159" y="1737536"/>
            <a:ext cx="201726" cy="400557"/>
          </a:xfrm>
          <a:custGeom>
            <a:avLst/>
            <a:gdLst/>
            <a:ahLst/>
            <a:cxnLst/>
            <a:rect l="l" t="t" r="r" b="b"/>
            <a:pathLst>
              <a:path w="206989" h="488601">
                <a:moveTo>
                  <a:pt x="0" y="0"/>
                </a:moveTo>
                <a:lnTo>
                  <a:pt x="206990" y="0"/>
                </a:lnTo>
                <a:lnTo>
                  <a:pt x="206990" y="488601"/>
                </a:lnTo>
                <a:lnTo>
                  <a:pt x="0" y="488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3663159">
            <a:off x="-1152631" y="5770473"/>
            <a:ext cx="2873535" cy="2581701"/>
          </a:xfrm>
          <a:custGeom>
            <a:avLst/>
            <a:gdLst/>
            <a:ahLst/>
            <a:cxnLst/>
            <a:rect l="l" t="t" r="r" b="b"/>
            <a:pathLst>
              <a:path w="3217021" h="3024000">
                <a:moveTo>
                  <a:pt x="0" y="0"/>
                </a:moveTo>
                <a:lnTo>
                  <a:pt x="3217021" y="0"/>
                </a:lnTo>
                <a:lnTo>
                  <a:pt x="3217021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622301" y="4615834"/>
            <a:ext cx="2929120" cy="2569171"/>
            <a:chOff x="0" y="0"/>
            <a:chExt cx="1011799" cy="82064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011799" cy="820645"/>
            </a:xfrm>
            <a:custGeom>
              <a:avLst/>
              <a:gdLst/>
              <a:ahLst/>
              <a:cxnLst/>
              <a:rect l="l" t="t" r="r" b="b"/>
              <a:pathLst>
                <a:path w="1011799" h="820645">
                  <a:moveTo>
                    <a:pt x="90492" y="0"/>
                  </a:moveTo>
                  <a:lnTo>
                    <a:pt x="921307" y="0"/>
                  </a:lnTo>
                  <a:cubicBezTo>
                    <a:pt x="971284" y="0"/>
                    <a:pt x="1011799" y="40515"/>
                    <a:pt x="1011799" y="90492"/>
                  </a:cubicBezTo>
                  <a:lnTo>
                    <a:pt x="1011799" y="730153"/>
                  </a:lnTo>
                  <a:cubicBezTo>
                    <a:pt x="1011799" y="780131"/>
                    <a:pt x="971284" y="820645"/>
                    <a:pt x="921307" y="820645"/>
                  </a:cubicBezTo>
                  <a:lnTo>
                    <a:pt x="90492" y="820645"/>
                  </a:lnTo>
                  <a:cubicBezTo>
                    <a:pt x="40515" y="820645"/>
                    <a:pt x="0" y="780131"/>
                    <a:pt x="0" y="730153"/>
                  </a:cubicBezTo>
                  <a:lnTo>
                    <a:pt x="0" y="90492"/>
                  </a:lnTo>
                  <a:cubicBezTo>
                    <a:pt x="0" y="40515"/>
                    <a:pt x="40515" y="0"/>
                    <a:pt x="90492" y="0"/>
                  </a:cubicBezTo>
                  <a:close/>
                </a:path>
              </a:pathLst>
            </a:custGeom>
            <a:solidFill>
              <a:srgbClr val="FB27A0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1011799" cy="849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767874" y="4883869"/>
            <a:ext cx="2563327" cy="2210823"/>
            <a:chOff x="0" y="0"/>
            <a:chExt cx="918639" cy="596907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918639" cy="596907"/>
            </a:xfrm>
            <a:custGeom>
              <a:avLst/>
              <a:gdLst/>
              <a:ahLst/>
              <a:cxnLst/>
              <a:rect l="l" t="t" r="r" b="b"/>
              <a:pathLst>
                <a:path w="918639" h="596907">
                  <a:moveTo>
                    <a:pt x="75507" y="0"/>
                  </a:moveTo>
                  <a:lnTo>
                    <a:pt x="843132" y="0"/>
                  </a:lnTo>
                  <a:cubicBezTo>
                    <a:pt x="884833" y="0"/>
                    <a:pt x="918639" y="33805"/>
                    <a:pt x="918639" y="75507"/>
                  </a:cubicBezTo>
                  <a:lnTo>
                    <a:pt x="918639" y="521401"/>
                  </a:lnTo>
                  <a:cubicBezTo>
                    <a:pt x="918639" y="563102"/>
                    <a:pt x="884833" y="596907"/>
                    <a:pt x="843132" y="596907"/>
                  </a:cubicBezTo>
                  <a:lnTo>
                    <a:pt x="75507" y="596907"/>
                  </a:lnTo>
                  <a:cubicBezTo>
                    <a:pt x="33805" y="596907"/>
                    <a:pt x="0" y="563102"/>
                    <a:pt x="0" y="521401"/>
                  </a:cubicBezTo>
                  <a:lnTo>
                    <a:pt x="0" y="75507"/>
                  </a:lnTo>
                  <a:cubicBezTo>
                    <a:pt x="0" y="33805"/>
                    <a:pt x="33805" y="0"/>
                    <a:pt x="7550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28575"/>
              <a:ext cx="918639" cy="62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9" name="Freeform 49"/>
          <p:cNvSpPr/>
          <p:nvPr/>
        </p:nvSpPr>
        <p:spPr>
          <a:xfrm rot="1130447">
            <a:off x="3065338" y="4273328"/>
            <a:ext cx="270862" cy="507689"/>
          </a:xfrm>
          <a:custGeom>
            <a:avLst/>
            <a:gdLst/>
            <a:ahLst/>
            <a:cxnLst/>
            <a:rect l="l" t="t" r="r" b="b"/>
            <a:pathLst>
              <a:path w="206989" h="488601">
                <a:moveTo>
                  <a:pt x="0" y="0"/>
                </a:moveTo>
                <a:lnTo>
                  <a:pt x="206989" y="0"/>
                </a:lnTo>
                <a:lnTo>
                  <a:pt x="206989" y="488601"/>
                </a:lnTo>
                <a:lnTo>
                  <a:pt x="0" y="488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5179218" y="6445250"/>
            <a:ext cx="3223256" cy="3024000"/>
          </a:xfrm>
          <a:custGeom>
            <a:avLst/>
            <a:gdLst/>
            <a:ahLst/>
            <a:cxnLst/>
            <a:rect l="l" t="t" r="r" b="b"/>
            <a:pathLst>
              <a:path w="3223256" h="3024000">
                <a:moveTo>
                  <a:pt x="0" y="0"/>
                </a:moveTo>
                <a:lnTo>
                  <a:pt x="3223256" y="0"/>
                </a:lnTo>
                <a:lnTo>
                  <a:pt x="322325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3966529" y="4661914"/>
            <a:ext cx="2904171" cy="2523090"/>
            <a:chOff x="0" y="0"/>
            <a:chExt cx="1011799" cy="820645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011799" cy="820645"/>
            </a:xfrm>
            <a:custGeom>
              <a:avLst/>
              <a:gdLst/>
              <a:ahLst/>
              <a:cxnLst/>
              <a:rect l="l" t="t" r="r" b="b"/>
              <a:pathLst>
                <a:path w="1011799" h="820645">
                  <a:moveTo>
                    <a:pt x="90492" y="0"/>
                  </a:moveTo>
                  <a:lnTo>
                    <a:pt x="921307" y="0"/>
                  </a:lnTo>
                  <a:cubicBezTo>
                    <a:pt x="971284" y="0"/>
                    <a:pt x="1011799" y="40515"/>
                    <a:pt x="1011799" y="90492"/>
                  </a:cubicBezTo>
                  <a:lnTo>
                    <a:pt x="1011799" y="730153"/>
                  </a:lnTo>
                  <a:cubicBezTo>
                    <a:pt x="1011799" y="780131"/>
                    <a:pt x="971284" y="820645"/>
                    <a:pt x="921307" y="820645"/>
                  </a:cubicBezTo>
                  <a:lnTo>
                    <a:pt x="90492" y="820645"/>
                  </a:lnTo>
                  <a:cubicBezTo>
                    <a:pt x="40515" y="820645"/>
                    <a:pt x="0" y="780131"/>
                    <a:pt x="0" y="730153"/>
                  </a:cubicBezTo>
                  <a:lnTo>
                    <a:pt x="0" y="90492"/>
                  </a:lnTo>
                  <a:cubicBezTo>
                    <a:pt x="0" y="40515"/>
                    <a:pt x="40515" y="0"/>
                    <a:pt x="90492" y="0"/>
                  </a:cubicBezTo>
                  <a:close/>
                </a:path>
              </a:pathLst>
            </a:custGeom>
            <a:solidFill>
              <a:srgbClr val="F3C70E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1011799" cy="849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4057371" y="4687720"/>
            <a:ext cx="2691973" cy="2497284"/>
            <a:chOff x="0" y="-28575"/>
            <a:chExt cx="918639" cy="625482"/>
          </a:xfrm>
        </p:grpSpPr>
        <p:sp>
          <p:nvSpPr>
            <p:cNvPr id="55" name="Freeform 55"/>
            <p:cNvSpPr/>
            <p:nvPr/>
          </p:nvSpPr>
          <p:spPr>
            <a:xfrm>
              <a:off x="49935" y="19510"/>
              <a:ext cx="827180" cy="549297"/>
            </a:xfrm>
            <a:custGeom>
              <a:avLst/>
              <a:gdLst/>
              <a:ahLst/>
              <a:cxnLst/>
              <a:rect l="l" t="t" r="r" b="b"/>
              <a:pathLst>
                <a:path w="918639" h="596907">
                  <a:moveTo>
                    <a:pt x="75507" y="0"/>
                  </a:moveTo>
                  <a:lnTo>
                    <a:pt x="843132" y="0"/>
                  </a:lnTo>
                  <a:cubicBezTo>
                    <a:pt x="884833" y="0"/>
                    <a:pt x="918639" y="33805"/>
                    <a:pt x="918639" y="75507"/>
                  </a:cubicBezTo>
                  <a:lnTo>
                    <a:pt x="918639" y="521401"/>
                  </a:lnTo>
                  <a:cubicBezTo>
                    <a:pt x="918639" y="563102"/>
                    <a:pt x="884833" y="596907"/>
                    <a:pt x="843132" y="596907"/>
                  </a:cubicBezTo>
                  <a:lnTo>
                    <a:pt x="75507" y="596907"/>
                  </a:lnTo>
                  <a:cubicBezTo>
                    <a:pt x="33805" y="596907"/>
                    <a:pt x="0" y="563102"/>
                    <a:pt x="0" y="521401"/>
                  </a:cubicBezTo>
                  <a:lnTo>
                    <a:pt x="0" y="75507"/>
                  </a:lnTo>
                  <a:cubicBezTo>
                    <a:pt x="0" y="33805"/>
                    <a:pt x="33805" y="0"/>
                    <a:pt x="7550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6" name="TextBox 56"/>
            <p:cNvSpPr txBox="1"/>
            <p:nvPr/>
          </p:nvSpPr>
          <p:spPr>
            <a:xfrm>
              <a:off x="0" y="-28575"/>
              <a:ext cx="918639" cy="62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1" name="Freeform 61"/>
          <p:cNvSpPr/>
          <p:nvPr/>
        </p:nvSpPr>
        <p:spPr>
          <a:xfrm rot="1130447">
            <a:off x="6171278" y="4373935"/>
            <a:ext cx="232919" cy="459306"/>
          </a:xfrm>
          <a:custGeom>
            <a:avLst/>
            <a:gdLst/>
            <a:ahLst/>
            <a:cxnLst/>
            <a:rect l="l" t="t" r="r" b="b"/>
            <a:pathLst>
              <a:path w="206989" h="488601">
                <a:moveTo>
                  <a:pt x="0" y="0"/>
                </a:moveTo>
                <a:lnTo>
                  <a:pt x="206989" y="0"/>
                </a:lnTo>
                <a:lnTo>
                  <a:pt x="206989" y="488601"/>
                </a:lnTo>
                <a:lnTo>
                  <a:pt x="0" y="488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 flipH="1">
            <a:off x="9461021" y="5807576"/>
            <a:ext cx="2001103" cy="2373698"/>
          </a:xfrm>
          <a:custGeom>
            <a:avLst/>
            <a:gdLst/>
            <a:ahLst/>
            <a:cxnLst/>
            <a:rect l="l" t="t" r="r" b="b"/>
            <a:pathLst>
              <a:path w="2727098" h="3024000">
                <a:moveTo>
                  <a:pt x="2727099" y="0"/>
                </a:moveTo>
                <a:lnTo>
                  <a:pt x="0" y="0"/>
                </a:lnTo>
                <a:lnTo>
                  <a:pt x="0" y="3024000"/>
                </a:lnTo>
                <a:lnTo>
                  <a:pt x="2727099" y="3024000"/>
                </a:lnTo>
                <a:lnTo>
                  <a:pt x="2727099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63" name="Group 63"/>
          <p:cNvGrpSpPr/>
          <p:nvPr/>
        </p:nvGrpSpPr>
        <p:grpSpPr>
          <a:xfrm>
            <a:off x="7110063" y="4615835"/>
            <a:ext cx="2961037" cy="2569170"/>
            <a:chOff x="0" y="0"/>
            <a:chExt cx="1011799" cy="820645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1011799" cy="820645"/>
            </a:xfrm>
            <a:custGeom>
              <a:avLst/>
              <a:gdLst/>
              <a:ahLst/>
              <a:cxnLst/>
              <a:rect l="l" t="t" r="r" b="b"/>
              <a:pathLst>
                <a:path w="1011799" h="820645">
                  <a:moveTo>
                    <a:pt x="90492" y="0"/>
                  </a:moveTo>
                  <a:lnTo>
                    <a:pt x="921307" y="0"/>
                  </a:lnTo>
                  <a:cubicBezTo>
                    <a:pt x="971284" y="0"/>
                    <a:pt x="1011799" y="40515"/>
                    <a:pt x="1011799" y="90492"/>
                  </a:cubicBezTo>
                  <a:lnTo>
                    <a:pt x="1011799" y="730153"/>
                  </a:lnTo>
                  <a:cubicBezTo>
                    <a:pt x="1011799" y="780131"/>
                    <a:pt x="971284" y="820645"/>
                    <a:pt x="921307" y="820645"/>
                  </a:cubicBezTo>
                  <a:lnTo>
                    <a:pt x="90492" y="820645"/>
                  </a:lnTo>
                  <a:cubicBezTo>
                    <a:pt x="40515" y="820645"/>
                    <a:pt x="0" y="780131"/>
                    <a:pt x="0" y="730153"/>
                  </a:cubicBezTo>
                  <a:lnTo>
                    <a:pt x="0" y="90492"/>
                  </a:lnTo>
                  <a:cubicBezTo>
                    <a:pt x="0" y="40515"/>
                    <a:pt x="40515" y="0"/>
                    <a:pt x="90492" y="0"/>
                  </a:cubicBezTo>
                  <a:close/>
                </a:path>
              </a:pathLst>
            </a:custGeom>
            <a:solidFill>
              <a:srgbClr val="363DB1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0" y="-28575"/>
              <a:ext cx="1011799" cy="849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7327900" y="4782833"/>
            <a:ext cx="2585533" cy="2289980"/>
            <a:chOff x="0" y="-28575"/>
            <a:chExt cx="995522" cy="625482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995522" cy="596907"/>
            </a:xfrm>
            <a:custGeom>
              <a:avLst/>
              <a:gdLst/>
              <a:ahLst/>
              <a:cxnLst/>
              <a:rect l="l" t="t" r="r" b="b"/>
              <a:pathLst>
                <a:path w="918639" h="596907">
                  <a:moveTo>
                    <a:pt x="75507" y="0"/>
                  </a:moveTo>
                  <a:lnTo>
                    <a:pt x="843132" y="0"/>
                  </a:lnTo>
                  <a:cubicBezTo>
                    <a:pt x="884833" y="0"/>
                    <a:pt x="918639" y="33805"/>
                    <a:pt x="918639" y="75507"/>
                  </a:cubicBezTo>
                  <a:lnTo>
                    <a:pt x="918639" y="521401"/>
                  </a:lnTo>
                  <a:cubicBezTo>
                    <a:pt x="918639" y="563102"/>
                    <a:pt x="884833" y="596907"/>
                    <a:pt x="843132" y="596907"/>
                  </a:cubicBezTo>
                  <a:lnTo>
                    <a:pt x="75507" y="596907"/>
                  </a:lnTo>
                  <a:cubicBezTo>
                    <a:pt x="33805" y="596907"/>
                    <a:pt x="0" y="563102"/>
                    <a:pt x="0" y="521401"/>
                  </a:cubicBezTo>
                  <a:lnTo>
                    <a:pt x="0" y="75507"/>
                  </a:lnTo>
                  <a:cubicBezTo>
                    <a:pt x="0" y="33805"/>
                    <a:pt x="33805" y="0"/>
                    <a:pt x="7550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0" y="-28575"/>
              <a:ext cx="918639" cy="62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3" name="Freeform 73"/>
          <p:cNvSpPr/>
          <p:nvPr/>
        </p:nvSpPr>
        <p:spPr>
          <a:xfrm rot="1130447">
            <a:off x="9521179" y="4282395"/>
            <a:ext cx="230238" cy="489554"/>
          </a:xfrm>
          <a:custGeom>
            <a:avLst/>
            <a:gdLst/>
            <a:ahLst/>
            <a:cxnLst/>
            <a:rect l="l" t="t" r="r" b="b"/>
            <a:pathLst>
              <a:path w="206989" h="488601">
                <a:moveTo>
                  <a:pt x="0" y="0"/>
                </a:moveTo>
                <a:lnTo>
                  <a:pt x="206990" y="0"/>
                </a:lnTo>
                <a:lnTo>
                  <a:pt x="206990" y="488601"/>
                </a:lnTo>
                <a:lnTo>
                  <a:pt x="0" y="488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74"/>
          <p:cNvSpPr/>
          <p:nvPr/>
        </p:nvSpPr>
        <p:spPr>
          <a:xfrm rot="-5713288">
            <a:off x="69525" y="-1052952"/>
            <a:ext cx="1297571" cy="3024000"/>
          </a:xfrm>
          <a:custGeom>
            <a:avLst/>
            <a:gdLst/>
            <a:ahLst/>
            <a:cxnLst/>
            <a:rect l="l" t="t" r="r" b="b"/>
            <a:pathLst>
              <a:path w="1297571" h="3024000">
                <a:moveTo>
                  <a:pt x="0" y="0"/>
                </a:moveTo>
                <a:lnTo>
                  <a:pt x="1297571" y="0"/>
                </a:lnTo>
                <a:lnTo>
                  <a:pt x="1297571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75" name="Freeform 75"/>
          <p:cNvSpPr/>
          <p:nvPr/>
        </p:nvSpPr>
        <p:spPr>
          <a:xfrm rot="-5400000">
            <a:off x="9264648" y="-863215"/>
            <a:ext cx="1297571" cy="3024000"/>
          </a:xfrm>
          <a:custGeom>
            <a:avLst/>
            <a:gdLst/>
            <a:ahLst/>
            <a:cxnLst/>
            <a:rect l="l" t="t" r="r" b="b"/>
            <a:pathLst>
              <a:path w="1297571" h="3024000">
                <a:moveTo>
                  <a:pt x="0" y="0"/>
                </a:moveTo>
                <a:lnTo>
                  <a:pt x="1297571" y="0"/>
                </a:lnTo>
                <a:lnTo>
                  <a:pt x="1297571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76" name="TextBox 76"/>
          <p:cNvSpPr txBox="1"/>
          <p:nvPr/>
        </p:nvSpPr>
        <p:spPr>
          <a:xfrm>
            <a:off x="1441681" y="196851"/>
            <a:ext cx="695975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800" b="1" spc="156" dirty="0" err="1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Dự</a:t>
            </a:r>
            <a:r>
              <a:rPr lang="en-US" sz="2800" b="1" spc="156" dirty="0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 </a:t>
            </a:r>
            <a:r>
              <a:rPr lang="en-US" sz="2800" b="1" spc="156" dirty="0" err="1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kiến</a:t>
            </a:r>
            <a:r>
              <a:rPr lang="en-US" sz="2800" b="1" spc="156" dirty="0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 </a:t>
            </a:r>
            <a:r>
              <a:rPr lang="en-US" sz="2800" b="1" spc="156" dirty="0" err="1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thực</a:t>
            </a:r>
            <a:r>
              <a:rPr lang="en-US" sz="2800" b="1" spc="156" dirty="0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 </a:t>
            </a:r>
            <a:r>
              <a:rPr lang="en-US" sz="2800" b="1" spc="156" dirty="0" err="1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đơn</a:t>
            </a:r>
            <a:r>
              <a:rPr lang="en-US" sz="2800" b="1" spc="156" dirty="0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 </a:t>
            </a:r>
            <a:r>
              <a:rPr lang="en-US" sz="2800" b="1" spc="156" dirty="0" err="1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mùa</a:t>
            </a:r>
            <a:r>
              <a:rPr lang="en-US" sz="2800" b="1" spc="156" dirty="0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 </a:t>
            </a:r>
            <a:r>
              <a:rPr lang="en-US" sz="2800" b="1" spc="156" dirty="0" err="1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đông</a:t>
            </a:r>
            <a:r>
              <a:rPr lang="en-US" sz="2800" b="1" spc="156" dirty="0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 (</a:t>
            </a:r>
            <a:r>
              <a:rPr lang="en-US" sz="2800" b="1" spc="156" dirty="0" err="1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tuần</a:t>
            </a:r>
            <a:r>
              <a:rPr lang="en-US" sz="2800" b="1" spc="156" dirty="0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 </a:t>
            </a:r>
            <a:r>
              <a:rPr lang="en-US" sz="2800" b="1" spc="156" dirty="0" err="1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lẻ</a:t>
            </a:r>
            <a:r>
              <a:rPr lang="en-US" sz="2800" b="1" spc="156" dirty="0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)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800" b="1" spc="156" dirty="0" err="1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Trường</a:t>
            </a:r>
            <a:r>
              <a:rPr lang="en-US" sz="2800" b="1" spc="156" dirty="0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 </a:t>
            </a:r>
            <a:r>
              <a:rPr lang="en-US" sz="2800" b="1" spc="156" dirty="0" err="1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mầm</a:t>
            </a:r>
            <a:r>
              <a:rPr lang="en-US" sz="2800" b="1" spc="156" dirty="0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 non: </a:t>
            </a:r>
            <a:r>
              <a:rPr lang="en-US" sz="2800" b="1" spc="156" dirty="0" err="1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Đông</a:t>
            </a:r>
            <a:r>
              <a:rPr lang="en-US" sz="2800" b="1" spc="156" dirty="0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 </a:t>
            </a:r>
            <a:r>
              <a:rPr lang="en-US" sz="2800" b="1" spc="156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Thọ</a:t>
            </a:r>
            <a:endParaRPr lang="en-US" sz="2800" b="1" spc="156" dirty="0" smtClean="0">
              <a:solidFill>
                <a:srgbClr val="FFFF00"/>
              </a:solidFill>
              <a:latin typeface="Times New Roman" pitchFamily="18" charset="0"/>
              <a:ea typeface="Funtastic"/>
              <a:cs typeface="Times New Roman" pitchFamily="18" charset="0"/>
              <a:sym typeface="Funtastic"/>
            </a:endParaRP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800" b="1" spc="156" dirty="0" err="1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Năm</a:t>
            </a:r>
            <a:r>
              <a:rPr lang="en-US" sz="2800" b="1" spc="156" dirty="0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 hoc:2025-2026</a:t>
            </a:r>
            <a:endParaRPr lang="en-US" sz="2800" b="1" spc="156" dirty="0">
              <a:solidFill>
                <a:srgbClr val="FFFF00"/>
              </a:solidFill>
              <a:latin typeface="Times New Roman" pitchFamily="18" charset="0"/>
              <a:ea typeface="Funtastic"/>
              <a:cs typeface="Times New Roman" pitchFamily="18" charset="0"/>
              <a:sym typeface="Funtastic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1388455" y="1804364"/>
            <a:ext cx="1558368" cy="245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ntastic"/>
                <a:ea typeface="Funtastic"/>
                <a:cs typeface="Funtastic"/>
                <a:sym typeface="Funtastic"/>
              </a:rPr>
              <a:t>Thứ</a:t>
            </a:r>
            <a:r>
              <a:rPr lang="en-US" sz="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ntastic"/>
                <a:ea typeface="Funtastic"/>
                <a:cs typeface="Funtastic"/>
                <a:sym typeface="Funtastic"/>
              </a:rPr>
              <a:t> 2</a:t>
            </a:r>
            <a:endParaRPr lang="en-US" sz="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untastic"/>
              <a:ea typeface="Funtastic"/>
              <a:cs typeface="Funtastic"/>
              <a:sym typeface="Funtastic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4565486" y="1804364"/>
            <a:ext cx="1558368" cy="245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spc="106" dirty="0" err="1" smtClean="0">
                <a:solidFill>
                  <a:srgbClr val="FFFFFF"/>
                </a:solidFill>
                <a:latin typeface="Funtastic"/>
                <a:ea typeface="Funtastic"/>
                <a:cs typeface="Funtastic"/>
                <a:sym typeface="Funtastic"/>
              </a:rPr>
              <a:t>Thứ</a:t>
            </a:r>
            <a:r>
              <a:rPr lang="en-US" sz="1500" spc="106" dirty="0" smtClean="0">
                <a:solidFill>
                  <a:srgbClr val="FFFFFF"/>
                </a:solidFill>
                <a:latin typeface="Funtastic"/>
                <a:ea typeface="Funtastic"/>
                <a:cs typeface="Funtastic"/>
                <a:sym typeface="Funtastic"/>
              </a:rPr>
              <a:t> 3</a:t>
            </a:r>
            <a:endParaRPr lang="en-US" sz="1500" spc="106" dirty="0">
              <a:solidFill>
                <a:srgbClr val="FFFFFF"/>
              </a:solidFill>
              <a:latin typeface="Funtastic"/>
              <a:ea typeface="Funtastic"/>
              <a:cs typeface="Funtastic"/>
              <a:sym typeface="Funtastic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7742518" y="1853966"/>
            <a:ext cx="1705780" cy="245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spc="106" dirty="0" err="1" smtClean="0">
                <a:solidFill>
                  <a:srgbClr val="FFFFFF"/>
                </a:solidFill>
                <a:latin typeface="Funtastic"/>
                <a:ea typeface="Funtastic"/>
                <a:cs typeface="Funtastic"/>
                <a:sym typeface="Funtastic"/>
              </a:rPr>
              <a:t>Thứ</a:t>
            </a:r>
            <a:r>
              <a:rPr lang="en-US" sz="1500" spc="106" dirty="0" smtClean="0">
                <a:solidFill>
                  <a:srgbClr val="FFFFFF"/>
                </a:solidFill>
                <a:latin typeface="Funtastic"/>
                <a:ea typeface="Funtastic"/>
                <a:cs typeface="Funtastic"/>
                <a:sym typeface="Funtastic"/>
              </a:rPr>
              <a:t> 4</a:t>
            </a:r>
            <a:endParaRPr lang="en-US" sz="1500" spc="106" dirty="0">
              <a:solidFill>
                <a:srgbClr val="FFFFFF"/>
              </a:solidFill>
              <a:latin typeface="Funtastic"/>
              <a:ea typeface="Funtastic"/>
              <a:cs typeface="Funtastic"/>
              <a:sym typeface="Funtastic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1321446" y="4615833"/>
            <a:ext cx="1558368" cy="245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spc="106" dirty="0" err="1" smtClean="0">
                <a:solidFill>
                  <a:srgbClr val="FFFFFF"/>
                </a:solidFill>
                <a:latin typeface="Funtastic"/>
                <a:ea typeface="Funtastic"/>
                <a:cs typeface="Funtastic"/>
                <a:sym typeface="Funtastic"/>
              </a:rPr>
              <a:t>Thứ</a:t>
            </a:r>
            <a:r>
              <a:rPr lang="en-US" sz="1500" spc="106" dirty="0" smtClean="0">
                <a:solidFill>
                  <a:srgbClr val="FFFFFF"/>
                </a:solidFill>
                <a:latin typeface="Funtastic"/>
                <a:ea typeface="Funtastic"/>
                <a:cs typeface="Funtastic"/>
                <a:sym typeface="Funtastic"/>
              </a:rPr>
              <a:t> 5</a:t>
            </a:r>
            <a:endParaRPr lang="en-US" sz="1500" spc="106" dirty="0">
              <a:solidFill>
                <a:srgbClr val="FFFFFF"/>
              </a:solidFill>
              <a:latin typeface="Funtastic"/>
              <a:ea typeface="Funtastic"/>
              <a:cs typeface="Funtastic"/>
              <a:sym typeface="Funtastic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4737100" y="4659467"/>
            <a:ext cx="1388084" cy="245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ntastic"/>
                <a:ea typeface="Funtastic"/>
                <a:cs typeface="Funtastic"/>
                <a:sym typeface="Funtastic"/>
              </a:rPr>
              <a:t>Thứ</a:t>
            </a:r>
            <a:r>
              <a:rPr lang="en-US" sz="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ntastic"/>
                <a:ea typeface="Funtastic"/>
                <a:cs typeface="Funtastic"/>
                <a:sym typeface="Funtastic"/>
              </a:rPr>
              <a:t> 6</a:t>
            </a:r>
            <a:endParaRPr lang="en-US" sz="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untastic"/>
              <a:ea typeface="Funtastic"/>
              <a:cs typeface="Funtastic"/>
              <a:sym typeface="Funtastic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7742518" y="4647433"/>
            <a:ext cx="1595237" cy="245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spc="106" dirty="0" err="1" smtClean="0">
                <a:solidFill>
                  <a:srgbClr val="FFFFFF"/>
                </a:solidFill>
                <a:latin typeface="Funtastic"/>
                <a:ea typeface="Funtastic"/>
                <a:cs typeface="Funtastic"/>
                <a:sym typeface="Funtastic"/>
              </a:rPr>
              <a:t>Thứ</a:t>
            </a:r>
            <a:r>
              <a:rPr lang="en-US" sz="1500" spc="106" dirty="0" smtClean="0">
                <a:solidFill>
                  <a:srgbClr val="FFFFFF"/>
                </a:solidFill>
                <a:latin typeface="Funtastic"/>
                <a:ea typeface="Funtastic"/>
                <a:cs typeface="Funtastic"/>
                <a:sym typeface="Funtastic"/>
              </a:rPr>
              <a:t> 7</a:t>
            </a:r>
            <a:endParaRPr lang="en-US" sz="1500" spc="106" dirty="0">
              <a:solidFill>
                <a:srgbClr val="FFFFFF"/>
              </a:solidFill>
              <a:latin typeface="Funtastic"/>
              <a:ea typeface="Funtastic"/>
              <a:cs typeface="Funtastic"/>
              <a:sym typeface="Funtastic"/>
            </a:endParaRPr>
          </a:p>
        </p:txBody>
      </p:sp>
      <p:grpSp>
        <p:nvGrpSpPr>
          <p:cNvPr id="83" name="Group 7"/>
          <p:cNvGrpSpPr/>
          <p:nvPr/>
        </p:nvGrpSpPr>
        <p:grpSpPr>
          <a:xfrm>
            <a:off x="962175" y="2129098"/>
            <a:ext cx="2410927" cy="1896289"/>
            <a:chOff x="0" y="-28575"/>
            <a:chExt cx="918639" cy="625482"/>
          </a:xfrm>
        </p:grpSpPr>
        <p:sp>
          <p:nvSpPr>
            <p:cNvPr id="84" name="Freeform 8"/>
            <p:cNvSpPr/>
            <p:nvPr/>
          </p:nvSpPr>
          <p:spPr>
            <a:xfrm>
              <a:off x="0" y="-12003"/>
              <a:ext cx="918639" cy="596907"/>
            </a:xfrm>
            <a:custGeom>
              <a:avLst/>
              <a:gdLst/>
              <a:ahLst/>
              <a:cxnLst/>
              <a:rect l="l" t="t" r="r" b="b"/>
              <a:pathLst>
                <a:path w="918639" h="596907">
                  <a:moveTo>
                    <a:pt x="75507" y="0"/>
                  </a:moveTo>
                  <a:lnTo>
                    <a:pt x="843132" y="0"/>
                  </a:lnTo>
                  <a:cubicBezTo>
                    <a:pt x="884833" y="0"/>
                    <a:pt x="918639" y="33805"/>
                    <a:pt x="918639" y="75507"/>
                  </a:cubicBezTo>
                  <a:lnTo>
                    <a:pt x="918639" y="521401"/>
                  </a:lnTo>
                  <a:cubicBezTo>
                    <a:pt x="918639" y="563102"/>
                    <a:pt x="884833" y="596907"/>
                    <a:pt x="843132" y="596907"/>
                  </a:cubicBezTo>
                  <a:lnTo>
                    <a:pt x="75507" y="596907"/>
                  </a:lnTo>
                  <a:cubicBezTo>
                    <a:pt x="33805" y="596907"/>
                    <a:pt x="0" y="563102"/>
                    <a:pt x="0" y="521401"/>
                  </a:cubicBezTo>
                  <a:lnTo>
                    <a:pt x="0" y="75507"/>
                  </a:lnTo>
                  <a:cubicBezTo>
                    <a:pt x="0" y="33805"/>
                    <a:pt x="33805" y="0"/>
                    <a:pt x="7550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TextBox 9"/>
            <p:cNvSpPr txBox="1"/>
            <p:nvPr/>
          </p:nvSpPr>
          <p:spPr>
            <a:xfrm>
              <a:off x="0" y="-28575"/>
              <a:ext cx="918639" cy="62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6" name="Rectangle 85"/>
          <p:cNvSpPr/>
          <p:nvPr/>
        </p:nvSpPr>
        <p:spPr>
          <a:xfrm>
            <a:off x="1004076" y="2090114"/>
            <a:ext cx="23271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400" dirty="0">
                <a:solidFill>
                  <a:srgbClr val="FF0000"/>
                </a:solidFill>
              </a:rPr>
              <a:t>BỮA </a:t>
            </a:r>
            <a:r>
              <a:rPr lang="vi-VN" sz="1400" dirty="0" smtClean="0">
                <a:solidFill>
                  <a:srgbClr val="FF0000"/>
                </a:solidFill>
              </a:rPr>
              <a:t>CHÍNH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b="1" dirty="0" smtClean="0"/>
              <a:t>- </a:t>
            </a:r>
            <a:r>
              <a:rPr lang="vi-VN" sz="1400" b="1" dirty="0" smtClean="0"/>
              <a:t>Cơm tẻ</a:t>
            </a:r>
            <a:endParaRPr lang="en-US" sz="1400" b="1" dirty="0" smtClean="0"/>
          </a:p>
          <a:p>
            <a:r>
              <a:rPr lang="en-US" sz="1400" b="1" dirty="0" smtClean="0"/>
              <a:t>-</a:t>
            </a:r>
            <a:r>
              <a:rPr lang="vi-VN" sz="1400" b="1" dirty="0" smtClean="0"/>
              <a:t>Thịt </a:t>
            </a:r>
            <a:r>
              <a:rPr lang="vi-VN" sz="1400" b="1" dirty="0"/>
              <a:t>đậu sốt cà </a:t>
            </a:r>
            <a:r>
              <a:rPr lang="vi-VN" sz="1400" b="1" dirty="0" smtClean="0"/>
              <a:t>chua</a:t>
            </a:r>
            <a:endParaRPr lang="en-US" sz="1400" b="1" dirty="0" smtClean="0"/>
          </a:p>
          <a:p>
            <a:r>
              <a:rPr lang="en-US" sz="1400" b="1" dirty="0" smtClean="0"/>
              <a:t>- </a:t>
            </a:r>
            <a:r>
              <a:rPr lang="vi-VN" sz="1400" b="1" dirty="0" smtClean="0"/>
              <a:t>Giá </a:t>
            </a:r>
            <a:r>
              <a:rPr lang="vi-VN" sz="1400" b="1" dirty="0"/>
              <a:t>đ</a:t>
            </a:r>
            <a:r>
              <a:rPr lang="en-US" sz="1400" b="1" dirty="0"/>
              <a:t>ỗ</a:t>
            </a:r>
            <a:r>
              <a:rPr lang="vi-VN" sz="1400" b="1" dirty="0"/>
              <a:t> xào </a:t>
            </a:r>
            <a:r>
              <a:rPr lang="vi-VN" sz="1400" b="1" dirty="0" smtClean="0"/>
              <a:t>thịt</a:t>
            </a:r>
            <a:endParaRPr lang="en-US" sz="1400" b="1" dirty="0" smtClean="0"/>
          </a:p>
          <a:p>
            <a:r>
              <a:rPr lang="en-US" sz="1400" b="1" dirty="0" smtClean="0"/>
              <a:t>- </a:t>
            </a:r>
            <a:r>
              <a:rPr lang="vi-VN" sz="1400" b="1" dirty="0" smtClean="0"/>
              <a:t>Canh </a:t>
            </a:r>
            <a:r>
              <a:rPr lang="vi-VN" sz="1400" b="1" dirty="0"/>
              <a:t>ngao nấu rau cải </a:t>
            </a:r>
            <a:r>
              <a:rPr lang="en-US" sz="1400" b="1" dirty="0" smtClean="0"/>
              <a:t> </a:t>
            </a:r>
            <a:r>
              <a:rPr lang="vi-VN" sz="1400" b="1" dirty="0" smtClean="0"/>
              <a:t>bắp </a:t>
            </a:r>
            <a:r>
              <a:rPr lang="vi-VN" sz="1400" b="1" dirty="0"/>
              <a:t>(Rau mồng tơi</a:t>
            </a:r>
            <a:r>
              <a:rPr lang="vi-VN" sz="1400" b="1" dirty="0" smtClean="0"/>
              <a:t>)</a:t>
            </a:r>
            <a:endParaRPr lang="en-US" sz="1400" b="1" dirty="0" smtClean="0"/>
          </a:p>
          <a:p>
            <a:pPr algn="ctr"/>
            <a:r>
              <a:rPr lang="vi-VN" sz="1400" b="1" dirty="0" smtClean="0">
                <a:solidFill>
                  <a:srgbClr val="FF0000"/>
                </a:solidFill>
              </a:rPr>
              <a:t>BỮA PHỤ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dirty="0"/>
              <a:t>-</a:t>
            </a:r>
            <a:r>
              <a:rPr lang="vi-VN" sz="1400" dirty="0" smtClean="0"/>
              <a:t> </a:t>
            </a:r>
            <a:r>
              <a:rPr lang="en-US" sz="1400" dirty="0" err="1" smtClean="0"/>
              <a:t>Bún</a:t>
            </a:r>
            <a:r>
              <a:rPr lang="en-US" sz="1400" dirty="0" smtClean="0"/>
              <a:t> </a:t>
            </a:r>
            <a:r>
              <a:rPr lang="en-US" sz="1400" dirty="0" err="1" smtClean="0"/>
              <a:t>thịt</a:t>
            </a:r>
            <a:r>
              <a:rPr lang="en-US" sz="1400" dirty="0" smtClean="0"/>
              <a:t> </a:t>
            </a:r>
            <a:r>
              <a:rPr lang="en-US" sz="1400" dirty="0" err="1" smtClean="0"/>
              <a:t>cua</a:t>
            </a:r>
            <a:endParaRPr lang="en-US" sz="1400" dirty="0"/>
          </a:p>
        </p:txBody>
      </p:sp>
      <p:sp>
        <p:nvSpPr>
          <p:cNvPr id="87" name="Rectangle 86"/>
          <p:cNvSpPr/>
          <p:nvPr/>
        </p:nvSpPr>
        <p:spPr>
          <a:xfrm>
            <a:off x="4064336" y="2090114"/>
            <a:ext cx="25015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400" dirty="0">
                <a:solidFill>
                  <a:srgbClr val="FF0000"/>
                </a:solidFill>
              </a:rPr>
              <a:t>BỮA </a:t>
            </a:r>
            <a:r>
              <a:rPr lang="vi-VN" sz="1400" dirty="0" smtClean="0">
                <a:solidFill>
                  <a:srgbClr val="FF0000"/>
                </a:solidFill>
              </a:rPr>
              <a:t>CHÍNH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/>
              <a:t>-</a:t>
            </a:r>
            <a:r>
              <a:rPr lang="vi-VN" sz="1400" dirty="0" smtClean="0"/>
              <a:t>Cơm tẻ</a:t>
            </a:r>
            <a:endParaRPr lang="en-US" sz="1400" dirty="0" smtClean="0"/>
          </a:p>
          <a:p>
            <a:r>
              <a:rPr lang="en-US" sz="1400" dirty="0" smtClean="0"/>
              <a:t>-</a:t>
            </a:r>
            <a:r>
              <a:rPr lang="en-US" sz="1400" dirty="0"/>
              <a:t> </a:t>
            </a:r>
            <a:r>
              <a:rPr lang="en-US" sz="1400" dirty="0" err="1" smtClean="0"/>
              <a:t>Thịt</a:t>
            </a:r>
            <a:r>
              <a:rPr lang="en-US" sz="1400" dirty="0" smtClean="0"/>
              <a:t> + </a:t>
            </a:r>
            <a:r>
              <a:rPr lang="en-US" sz="1400" dirty="0" err="1" smtClean="0"/>
              <a:t>trưng</a:t>
            </a:r>
            <a:r>
              <a:rPr lang="en-US" sz="1400" dirty="0" smtClean="0"/>
              <a:t> </a:t>
            </a:r>
            <a:r>
              <a:rPr lang="en-US" sz="1400" dirty="0" err="1" smtClean="0"/>
              <a:t>chiên</a:t>
            </a:r>
            <a:endParaRPr lang="en-US" sz="1400" dirty="0" smtClean="0"/>
          </a:p>
          <a:p>
            <a:r>
              <a:rPr lang="en-US" sz="1400" dirty="0" smtClean="0"/>
              <a:t>-</a:t>
            </a:r>
            <a:r>
              <a:rPr lang="vi-VN" sz="1400" dirty="0" smtClean="0"/>
              <a:t>Bí </a:t>
            </a:r>
            <a:r>
              <a:rPr lang="vi-VN" sz="1400" dirty="0"/>
              <a:t>ngô non xào thịt</a:t>
            </a:r>
            <a:endParaRPr lang="en-US" sz="1400" dirty="0" smtClean="0"/>
          </a:p>
          <a:p>
            <a:r>
              <a:rPr lang="en-US" sz="1400" dirty="0" smtClean="0"/>
              <a:t>-</a:t>
            </a:r>
            <a:r>
              <a:rPr lang="vi-VN" sz="1400" dirty="0" smtClean="0"/>
              <a:t>Canh </a:t>
            </a:r>
            <a:r>
              <a:rPr lang="vi-VN" sz="1400" dirty="0"/>
              <a:t>cá nấu rau cải (Su </a:t>
            </a:r>
            <a:r>
              <a:rPr lang="vi-VN" sz="1400" dirty="0" smtClean="0"/>
              <a:t>hào</a:t>
            </a:r>
            <a:r>
              <a:rPr lang="en-US" sz="1400" dirty="0" smtClean="0"/>
              <a:t>, </a:t>
            </a:r>
            <a:r>
              <a:rPr lang="en-US" sz="1400" dirty="0" err="1" smtClean="0"/>
              <a:t>cà</a:t>
            </a:r>
            <a:r>
              <a:rPr lang="en-US" sz="1400" dirty="0" smtClean="0"/>
              <a:t> </a:t>
            </a:r>
            <a:r>
              <a:rPr lang="en-US" sz="1400" dirty="0" err="1" smtClean="0"/>
              <a:t>chua</a:t>
            </a:r>
            <a:r>
              <a:rPr lang="vi-VN" sz="1400" dirty="0" smtClean="0"/>
              <a:t>)</a:t>
            </a:r>
            <a:endParaRPr lang="en-US" sz="1400" dirty="0" smtClean="0"/>
          </a:p>
          <a:p>
            <a:pPr algn="ctr"/>
            <a:r>
              <a:rPr lang="vi-VN" sz="1400" dirty="0" smtClean="0">
                <a:solidFill>
                  <a:srgbClr val="FF0000"/>
                </a:solidFill>
              </a:rPr>
              <a:t>BỮA PHỤ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vi-VN" sz="1400" dirty="0" smtClean="0"/>
              <a:t>- </a:t>
            </a:r>
            <a:r>
              <a:rPr lang="en-US" sz="1400" dirty="0" err="1" smtClean="0"/>
              <a:t>Cháo</a:t>
            </a:r>
            <a:r>
              <a:rPr lang="en-US" sz="1400" dirty="0" smtClean="0"/>
              <a:t> </a:t>
            </a:r>
            <a:r>
              <a:rPr lang="en-US" sz="1400" dirty="0" err="1" smtClean="0"/>
              <a:t>thịt</a:t>
            </a:r>
            <a:r>
              <a:rPr lang="en-US" sz="1400" dirty="0" smtClean="0"/>
              <a:t> </a:t>
            </a:r>
            <a:r>
              <a:rPr lang="en-US" sz="1400" dirty="0" err="1" smtClean="0"/>
              <a:t>bò</a:t>
            </a:r>
            <a:endParaRPr lang="en-US" sz="1400" b="1" dirty="0"/>
          </a:p>
        </p:txBody>
      </p:sp>
      <p:sp>
        <p:nvSpPr>
          <p:cNvPr id="89" name="Rectangle 88"/>
          <p:cNvSpPr/>
          <p:nvPr/>
        </p:nvSpPr>
        <p:spPr>
          <a:xfrm>
            <a:off x="7404100" y="2179340"/>
            <a:ext cx="22170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            </a:t>
            </a:r>
            <a:r>
              <a:rPr lang="vi-VN" sz="1400" dirty="0" smtClean="0">
                <a:solidFill>
                  <a:srgbClr val="FF0000"/>
                </a:solidFill>
              </a:rPr>
              <a:t>BỮA CHÍNH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dirty="0" smtClean="0"/>
              <a:t>-</a:t>
            </a:r>
            <a:r>
              <a:rPr lang="vi-VN" sz="1400" dirty="0" smtClean="0"/>
              <a:t>Cơm tẻ</a:t>
            </a:r>
            <a:endParaRPr lang="en-US" sz="1400" dirty="0" smtClean="0"/>
          </a:p>
          <a:p>
            <a:r>
              <a:rPr lang="en-US" sz="1400" dirty="0" smtClean="0"/>
              <a:t>-</a:t>
            </a:r>
            <a:r>
              <a:rPr lang="vi-VN" sz="1400" dirty="0" smtClean="0"/>
              <a:t>Tôm </a:t>
            </a:r>
            <a:r>
              <a:rPr lang="vi-VN" sz="1400" dirty="0"/>
              <a:t>rim thịt </a:t>
            </a:r>
            <a:r>
              <a:rPr lang="vi-VN" sz="1400" dirty="0" smtClean="0"/>
              <a:t>lợn</a:t>
            </a:r>
            <a:endParaRPr lang="en-US" sz="1400" dirty="0" smtClean="0"/>
          </a:p>
          <a:p>
            <a:r>
              <a:rPr lang="en-US" sz="1400" dirty="0"/>
              <a:t>- </a:t>
            </a:r>
            <a:r>
              <a:rPr lang="en-US" sz="1400" dirty="0" err="1" smtClean="0"/>
              <a:t>Cà</a:t>
            </a:r>
            <a:r>
              <a:rPr lang="en-US" sz="1400" dirty="0" smtClean="0"/>
              <a:t> </a:t>
            </a:r>
            <a:r>
              <a:rPr lang="en-US" sz="1400" dirty="0" err="1" smtClean="0"/>
              <a:t>rôt</a:t>
            </a:r>
            <a:r>
              <a:rPr lang="en-US" sz="1400" dirty="0" smtClean="0"/>
              <a:t>, </a:t>
            </a:r>
            <a:r>
              <a:rPr lang="en-US" sz="1400" dirty="0" err="1" smtClean="0"/>
              <a:t>bí</a:t>
            </a:r>
            <a:r>
              <a:rPr lang="en-US" sz="1400" dirty="0" smtClean="0"/>
              <a:t> </a:t>
            </a:r>
            <a:r>
              <a:rPr lang="en-US" sz="1400" dirty="0" err="1" smtClean="0"/>
              <a:t>xanh</a:t>
            </a:r>
            <a:r>
              <a:rPr lang="en-US" sz="1400" dirty="0" smtClean="0"/>
              <a:t> </a:t>
            </a:r>
            <a:r>
              <a:rPr lang="en-US" sz="1400" dirty="0" err="1" smtClean="0"/>
              <a:t>luộc</a:t>
            </a:r>
            <a:endParaRPr lang="en-US" sz="1400" dirty="0" smtClean="0"/>
          </a:p>
          <a:p>
            <a:r>
              <a:rPr lang="en-US" sz="1400" dirty="0" smtClean="0"/>
              <a:t>- </a:t>
            </a:r>
            <a:r>
              <a:rPr lang="vi-VN" sz="1400" dirty="0" smtClean="0"/>
              <a:t>Canh </a:t>
            </a:r>
            <a:r>
              <a:rPr lang="vi-VN" sz="1400" dirty="0"/>
              <a:t>tép nấu rau cải thìa (Hoặc su hào</a:t>
            </a:r>
            <a:r>
              <a:rPr lang="vi-VN" sz="1400" dirty="0" smtClean="0"/>
              <a:t>)</a:t>
            </a:r>
            <a:endParaRPr lang="en-US" sz="1400" dirty="0" smtClean="0"/>
          </a:p>
          <a:p>
            <a:pPr algn="ctr"/>
            <a:r>
              <a:rPr lang="en-US" sz="1400" dirty="0" smtClean="0"/>
              <a:t>             </a:t>
            </a:r>
            <a:r>
              <a:rPr lang="vi-VN" sz="1400" dirty="0" smtClean="0">
                <a:solidFill>
                  <a:srgbClr val="FF0000"/>
                </a:solidFill>
              </a:rPr>
              <a:t>BỮA PHỤ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vi-VN" sz="1400" dirty="0" smtClean="0"/>
              <a:t> </a:t>
            </a:r>
            <a:r>
              <a:rPr lang="en-US" sz="1400" dirty="0" smtClean="0"/>
              <a:t>-</a:t>
            </a:r>
            <a:r>
              <a:rPr lang="en-US" sz="1400" b="1" dirty="0"/>
              <a:t> </a:t>
            </a:r>
            <a:r>
              <a:rPr lang="en-US" sz="1400" dirty="0" err="1" smtClean="0"/>
              <a:t>Chè</a:t>
            </a:r>
            <a:r>
              <a:rPr lang="en-US" sz="1400" dirty="0" smtClean="0"/>
              <a:t> </a:t>
            </a:r>
            <a:r>
              <a:rPr lang="en-US" sz="1400" dirty="0" err="1" smtClean="0"/>
              <a:t>đỗ</a:t>
            </a:r>
            <a:r>
              <a:rPr lang="en-US" sz="1400" dirty="0" smtClean="0"/>
              <a:t> </a:t>
            </a:r>
            <a:r>
              <a:rPr lang="en-US" sz="1400" dirty="0" err="1" smtClean="0"/>
              <a:t>đen</a:t>
            </a:r>
            <a:endParaRPr lang="en-US" sz="1400" dirty="0"/>
          </a:p>
        </p:txBody>
      </p:sp>
      <p:sp>
        <p:nvSpPr>
          <p:cNvPr id="90" name="Rectangle 89"/>
          <p:cNvSpPr/>
          <p:nvPr/>
        </p:nvSpPr>
        <p:spPr>
          <a:xfrm>
            <a:off x="885975" y="4901583"/>
            <a:ext cx="24452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          </a:t>
            </a:r>
            <a:r>
              <a:rPr lang="vi-VN" sz="1400" dirty="0" smtClean="0">
                <a:solidFill>
                  <a:srgbClr val="FF0000"/>
                </a:solidFill>
              </a:rPr>
              <a:t>BỮA CHÍNH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/>
              <a:t>-</a:t>
            </a:r>
            <a:r>
              <a:rPr lang="vi-VN" sz="1400" dirty="0" smtClean="0"/>
              <a:t>Cơm tẻ</a:t>
            </a:r>
            <a:endParaRPr lang="en-US" sz="1400" dirty="0" smtClean="0"/>
          </a:p>
          <a:p>
            <a:r>
              <a:rPr lang="en-US" sz="1400" dirty="0" smtClean="0"/>
              <a:t>-</a:t>
            </a:r>
            <a:r>
              <a:rPr lang="vi-VN" sz="1400" dirty="0" smtClean="0"/>
              <a:t>Trứng </a:t>
            </a:r>
            <a:r>
              <a:rPr lang="vi-VN" sz="1400" dirty="0"/>
              <a:t>chim cút </a:t>
            </a:r>
            <a:r>
              <a:rPr lang="vi-VN" sz="1400" dirty="0" smtClean="0"/>
              <a:t>+ </a:t>
            </a:r>
            <a:r>
              <a:rPr lang="vi-VN" sz="1400" dirty="0"/>
              <a:t>Thịt lợn kho </a:t>
            </a:r>
            <a:r>
              <a:rPr lang="vi-VN" sz="1400" dirty="0" smtClean="0"/>
              <a:t>tàu</a:t>
            </a:r>
            <a:endParaRPr lang="en-US" sz="1400" dirty="0" smtClean="0"/>
          </a:p>
          <a:p>
            <a:r>
              <a:rPr lang="vi-VN" sz="1400" dirty="0"/>
              <a:t>- Bí xanh xào </a:t>
            </a:r>
            <a:r>
              <a:rPr lang="vi-VN" sz="1400" dirty="0" smtClean="0"/>
              <a:t>thịt</a:t>
            </a:r>
            <a:endParaRPr lang="en-US" sz="1400" dirty="0" smtClean="0"/>
          </a:p>
          <a:p>
            <a:r>
              <a:rPr lang="en-US" sz="1400" dirty="0" smtClean="0"/>
              <a:t>-</a:t>
            </a:r>
            <a:r>
              <a:rPr lang="vi-VN" sz="1400" dirty="0" smtClean="0"/>
              <a:t>Canh </a:t>
            </a:r>
            <a:r>
              <a:rPr lang="vi-VN" sz="1400" dirty="0"/>
              <a:t>xương nấu </a:t>
            </a:r>
            <a:r>
              <a:rPr lang="vi-VN" sz="1400" dirty="0" smtClean="0"/>
              <a:t>khoai</a:t>
            </a:r>
            <a:r>
              <a:rPr lang="en-US" sz="1400" dirty="0" smtClean="0"/>
              <a:t> </a:t>
            </a:r>
            <a:r>
              <a:rPr lang="vi-VN" sz="1400" dirty="0" smtClean="0"/>
              <a:t>tây </a:t>
            </a:r>
            <a:r>
              <a:rPr lang="vi-VN" sz="1400" dirty="0"/>
              <a:t>cà </a:t>
            </a:r>
            <a:r>
              <a:rPr lang="vi-VN" sz="1400" dirty="0" smtClean="0"/>
              <a:t>rốt</a:t>
            </a:r>
            <a:r>
              <a:rPr lang="en-US" sz="1400" dirty="0"/>
              <a:t> </a:t>
            </a:r>
            <a:r>
              <a:rPr lang="vi-VN" sz="1400" dirty="0" smtClean="0"/>
              <a:t>su </a:t>
            </a:r>
            <a:r>
              <a:rPr lang="vi-VN" sz="1400" dirty="0"/>
              <a:t>su </a:t>
            </a:r>
            <a:endParaRPr lang="en-US" sz="1400" dirty="0" smtClean="0"/>
          </a:p>
          <a:p>
            <a:pPr algn="ctr"/>
            <a:r>
              <a:rPr lang="en-US" sz="1400" dirty="0" smtClean="0"/>
              <a:t>              </a:t>
            </a:r>
            <a:r>
              <a:rPr lang="vi-VN" sz="1400" b="1" dirty="0" smtClean="0">
                <a:solidFill>
                  <a:srgbClr val="FF0000"/>
                </a:solidFill>
              </a:rPr>
              <a:t>BỮA PHỤ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lvl="0"/>
            <a:r>
              <a:rPr lang="vi-VN" sz="1400" dirty="0">
                <a:solidFill>
                  <a:prstClr val="black"/>
                </a:solidFill>
              </a:rPr>
              <a:t>- </a:t>
            </a:r>
            <a:r>
              <a:rPr lang="en-US" sz="1400" dirty="0" err="1" smtClean="0">
                <a:solidFill>
                  <a:prstClr val="black"/>
                </a:solidFill>
              </a:rPr>
              <a:t>Bánh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phở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thịt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336363" y="4901583"/>
            <a:ext cx="21357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400" dirty="0">
                <a:solidFill>
                  <a:srgbClr val="FF0000"/>
                </a:solidFill>
              </a:rPr>
              <a:t>BỮA CHÍNH 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/>
              <a:t>-</a:t>
            </a:r>
            <a:r>
              <a:rPr lang="vi-VN" sz="1400" dirty="0" smtClean="0"/>
              <a:t>Cơm tẻ</a:t>
            </a:r>
            <a:endParaRPr lang="en-US" sz="1400" dirty="0"/>
          </a:p>
          <a:p>
            <a:r>
              <a:rPr lang="en-US" sz="1400" dirty="0" smtClean="0"/>
              <a:t>-</a:t>
            </a:r>
            <a:r>
              <a:rPr lang="vi-VN" sz="1400" dirty="0" smtClean="0"/>
              <a:t>Thịt </a:t>
            </a:r>
            <a:r>
              <a:rPr lang="vi-VN" sz="1400" dirty="0"/>
              <a:t>bò hầm khoai tây+cả </a:t>
            </a:r>
            <a:r>
              <a:rPr lang="vi-VN" sz="1400" dirty="0" smtClean="0"/>
              <a:t>rőt</a:t>
            </a:r>
            <a:endParaRPr lang="en-US" sz="1400" dirty="0" smtClean="0"/>
          </a:p>
          <a:p>
            <a:r>
              <a:rPr lang="en-US" sz="1400" dirty="0" smtClean="0"/>
              <a:t>- </a:t>
            </a:r>
            <a:r>
              <a:rPr lang="en-US" sz="1400" dirty="0" err="1" smtClean="0"/>
              <a:t>Thịt</a:t>
            </a:r>
            <a:r>
              <a:rPr lang="en-US" sz="1400" dirty="0" smtClean="0"/>
              <a:t> </a:t>
            </a:r>
            <a:r>
              <a:rPr lang="en-US" sz="1400" dirty="0" err="1" smtClean="0"/>
              <a:t>lợn</a:t>
            </a:r>
            <a:r>
              <a:rPr lang="en-US" sz="1400" dirty="0" smtClean="0"/>
              <a:t> rim</a:t>
            </a:r>
          </a:p>
          <a:p>
            <a:r>
              <a:rPr lang="en-US" sz="1400" dirty="0" smtClean="0"/>
              <a:t>-</a:t>
            </a:r>
            <a:r>
              <a:rPr lang="vi-VN" sz="1400" dirty="0" smtClean="0"/>
              <a:t>Canh </a:t>
            </a:r>
            <a:r>
              <a:rPr lang="vi-VN" sz="1400" dirty="0"/>
              <a:t>cua nấu rau cải (Cải thảo</a:t>
            </a:r>
            <a:r>
              <a:rPr lang="vi-VN" sz="1400" dirty="0" smtClean="0"/>
              <a:t>)</a:t>
            </a:r>
            <a:endParaRPr lang="en-US" sz="1400" dirty="0" smtClean="0"/>
          </a:p>
          <a:p>
            <a:pPr algn="ctr"/>
            <a:r>
              <a:rPr lang="vi-VN" sz="1400" dirty="0" smtClean="0">
                <a:solidFill>
                  <a:srgbClr val="FF0000"/>
                </a:solidFill>
              </a:rPr>
              <a:t>BỮA PHỤ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b="1" dirty="0" smtClean="0"/>
              <a:t>-</a:t>
            </a:r>
            <a:r>
              <a:rPr lang="en-US" sz="1400" dirty="0" err="1" smtClean="0"/>
              <a:t>Chè</a:t>
            </a:r>
            <a:r>
              <a:rPr lang="en-US" sz="1400" dirty="0" smtClean="0"/>
              <a:t> </a:t>
            </a:r>
            <a:r>
              <a:rPr lang="en-US" sz="1400" dirty="0" err="1" smtClean="0"/>
              <a:t>hoa</a:t>
            </a:r>
            <a:r>
              <a:rPr lang="en-US" sz="1400" dirty="0" smtClean="0"/>
              <a:t> </a:t>
            </a:r>
            <a:r>
              <a:rPr lang="en-US" sz="1400" dirty="0" err="1" smtClean="0"/>
              <a:t>cau</a:t>
            </a:r>
            <a:r>
              <a:rPr lang="en-US" sz="1400" dirty="0" smtClean="0"/>
              <a:t>(</a:t>
            </a:r>
            <a:r>
              <a:rPr lang="en-US" sz="1400" dirty="0" err="1" smtClean="0"/>
              <a:t>sữa+bánh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7404100" y="4993790"/>
            <a:ext cx="25093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 </a:t>
            </a:r>
            <a:r>
              <a:rPr lang="vi-VN" sz="1400" dirty="0" smtClean="0">
                <a:solidFill>
                  <a:srgbClr val="FF0000"/>
                </a:solidFill>
              </a:rPr>
              <a:t>BỮA CHÍNH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/>
              <a:t>-</a:t>
            </a:r>
            <a:r>
              <a:rPr lang="vi-VN" sz="1400" dirty="0" smtClean="0"/>
              <a:t>Cơm tẻ</a:t>
            </a:r>
            <a:endParaRPr lang="en-US" sz="1400" dirty="0" smtClean="0"/>
          </a:p>
          <a:p>
            <a:r>
              <a:rPr lang="en-US" sz="1400" dirty="0" smtClean="0"/>
              <a:t>-</a:t>
            </a:r>
            <a:r>
              <a:rPr lang="vi-VN" sz="1400" dirty="0" smtClean="0"/>
              <a:t>Trứng </a:t>
            </a:r>
            <a:r>
              <a:rPr lang="en-US" sz="1400" dirty="0" err="1" smtClean="0"/>
              <a:t>chiên</a:t>
            </a:r>
            <a:r>
              <a:rPr lang="en-US" sz="1400" dirty="0" smtClean="0"/>
              <a:t> </a:t>
            </a:r>
            <a:r>
              <a:rPr lang="en-US" sz="1400" dirty="0" err="1" smtClean="0"/>
              <a:t>thịt</a:t>
            </a:r>
            <a:endParaRPr lang="en-US" sz="1400" dirty="0" smtClean="0"/>
          </a:p>
          <a:p>
            <a:r>
              <a:rPr lang="en-US" sz="1400" dirty="0">
                <a:solidFill>
                  <a:prstClr val="black"/>
                </a:solidFill>
              </a:rPr>
              <a:t>-</a:t>
            </a:r>
            <a:r>
              <a:rPr lang="vi-VN" sz="1400" dirty="0">
                <a:solidFill>
                  <a:prstClr val="black"/>
                </a:solidFill>
              </a:rPr>
              <a:t>Bắp cải xào thịt</a:t>
            </a:r>
            <a:endParaRPr lang="en-US" sz="1400" dirty="0" smtClean="0"/>
          </a:p>
          <a:p>
            <a:r>
              <a:rPr lang="en-US" sz="1400" dirty="0" smtClean="0"/>
              <a:t>-</a:t>
            </a:r>
            <a:r>
              <a:rPr lang="vi-VN" sz="1400" dirty="0" smtClean="0"/>
              <a:t>Canh </a:t>
            </a:r>
            <a:r>
              <a:rPr lang="vi-VN" sz="1400" dirty="0"/>
              <a:t>xương nấu </a:t>
            </a:r>
            <a:r>
              <a:rPr lang="vi-VN" sz="1400" dirty="0" smtClean="0"/>
              <a:t>bí(Su </a:t>
            </a:r>
            <a:r>
              <a:rPr lang="vi-VN" sz="1400" dirty="0"/>
              <a:t>hào</a:t>
            </a:r>
            <a:r>
              <a:rPr lang="vi-VN" sz="1400" dirty="0" smtClean="0"/>
              <a:t>)</a:t>
            </a:r>
            <a:endParaRPr lang="en-US" sz="1400" dirty="0" smtClean="0"/>
          </a:p>
          <a:p>
            <a:pPr algn="ctr"/>
            <a:r>
              <a:rPr lang="vi-VN" sz="1400" dirty="0" smtClean="0">
                <a:solidFill>
                  <a:srgbClr val="FF0000"/>
                </a:solidFill>
              </a:rPr>
              <a:t>BỮA PHỤ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vi-VN" sz="1400" dirty="0" smtClean="0"/>
              <a:t> </a:t>
            </a:r>
            <a:r>
              <a:rPr lang="en-US" sz="1400" dirty="0" smtClean="0"/>
              <a:t>-</a:t>
            </a:r>
            <a:r>
              <a:rPr lang="en-US" sz="1400" dirty="0" err="1" smtClean="0"/>
              <a:t>Cháo</a:t>
            </a:r>
            <a:r>
              <a:rPr lang="en-US" sz="1400" dirty="0" smtClean="0"/>
              <a:t> </a:t>
            </a:r>
            <a:r>
              <a:rPr lang="en-US" sz="1400" dirty="0" err="1" smtClean="0"/>
              <a:t>thịt</a:t>
            </a:r>
            <a:r>
              <a:rPr lang="en-US" sz="1400" dirty="0" smtClean="0"/>
              <a:t> </a:t>
            </a:r>
            <a:r>
              <a:rPr lang="en-US" sz="1400" dirty="0" err="1" smtClean="0"/>
              <a:t>gà</a:t>
            </a:r>
            <a:r>
              <a:rPr lang="en-US" sz="1400" dirty="0" smtClean="0"/>
              <a:t> </a:t>
            </a:r>
            <a:r>
              <a:rPr lang="en-US" sz="1400" dirty="0" err="1" smtClean="0"/>
              <a:t>rau</a:t>
            </a:r>
            <a:r>
              <a:rPr lang="en-US" sz="1400" dirty="0" smtClean="0"/>
              <a:t> </a:t>
            </a:r>
            <a:r>
              <a:rPr lang="en-US" sz="1400" dirty="0" err="1" smtClean="0"/>
              <a:t>củ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08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997717">
            <a:off x="4002837" y="-2719628"/>
            <a:ext cx="2023456" cy="7029298"/>
          </a:xfrm>
          <a:custGeom>
            <a:avLst/>
            <a:gdLst/>
            <a:ahLst/>
            <a:cxnLst/>
            <a:rect l="l" t="t" r="r" b="b"/>
            <a:pathLst>
              <a:path w="1182109" h="3024000">
                <a:moveTo>
                  <a:pt x="0" y="0"/>
                </a:moveTo>
                <a:lnTo>
                  <a:pt x="1182109" y="0"/>
                </a:lnTo>
                <a:lnTo>
                  <a:pt x="1182109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901598">
            <a:off x="-940206" y="2559794"/>
            <a:ext cx="2171310" cy="1910753"/>
          </a:xfrm>
          <a:custGeom>
            <a:avLst/>
            <a:gdLst/>
            <a:ahLst/>
            <a:cxnLst/>
            <a:rect l="l" t="t" r="r" b="b"/>
            <a:pathLst>
              <a:path w="2171310" h="1910753">
                <a:moveTo>
                  <a:pt x="0" y="0"/>
                </a:moveTo>
                <a:lnTo>
                  <a:pt x="2171310" y="0"/>
                </a:lnTo>
                <a:lnTo>
                  <a:pt x="2171310" y="1910753"/>
                </a:lnTo>
                <a:lnTo>
                  <a:pt x="0" y="19107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56000" y="1975814"/>
            <a:ext cx="2823277" cy="2263448"/>
            <a:chOff x="0" y="0"/>
            <a:chExt cx="1011799" cy="820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1799" cy="820645"/>
            </a:xfrm>
            <a:custGeom>
              <a:avLst/>
              <a:gdLst/>
              <a:ahLst/>
              <a:cxnLst/>
              <a:rect l="l" t="t" r="r" b="b"/>
              <a:pathLst>
                <a:path w="1011799" h="820645">
                  <a:moveTo>
                    <a:pt x="90492" y="0"/>
                  </a:moveTo>
                  <a:lnTo>
                    <a:pt x="921307" y="0"/>
                  </a:lnTo>
                  <a:cubicBezTo>
                    <a:pt x="971284" y="0"/>
                    <a:pt x="1011799" y="40515"/>
                    <a:pt x="1011799" y="90492"/>
                  </a:cubicBezTo>
                  <a:lnTo>
                    <a:pt x="1011799" y="730153"/>
                  </a:lnTo>
                  <a:cubicBezTo>
                    <a:pt x="1011799" y="780131"/>
                    <a:pt x="971284" y="820645"/>
                    <a:pt x="921307" y="820645"/>
                  </a:cubicBezTo>
                  <a:lnTo>
                    <a:pt x="90492" y="820645"/>
                  </a:lnTo>
                  <a:cubicBezTo>
                    <a:pt x="40515" y="820645"/>
                    <a:pt x="0" y="780131"/>
                    <a:pt x="0" y="730153"/>
                  </a:cubicBezTo>
                  <a:lnTo>
                    <a:pt x="0" y="90492"/>
                  </a:lnTo>
                  <a:cubicBezTo>
                    <a:pt x="0" y="40515"/>
                    <a:pt x="40515" y="0"/>
                    <a:pt x="90492" y="0"/>
                  </a:cubicBezTo>
                  <a:close/>
                </a:path>
              </a:pathLst>
            </a:custGeom>
            <a:solidFill>
              <a:srgbClr val="F3C70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011799" cy="849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39800" y="2231074"/>
            <a:ext cx="2563327" cy="1928176"/>
            <a:chOff x="0" y="0"/>
            <a:chExt cx="918639" cy="59690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18639" cy="596907"/>
            </a:xfrm>
            <a:custGeom>
              <a:avLst/>
              <a:gdLst/>
              <a:ahLst/>
              <a:cxnLst/>
              <a:rect l="l" t="t" r="r" b="b"/>
              <a:pathLst>
                <a:path w="918639" h="596907">
                  <a:moveTo>
                    <a:pt x="75507" y="0"/>
                  </a:moveTo>
                  <a:lnTo>
                    <a:pt x="843132" y="0"/>
                  </a:lnTo>
                  <a:cubicBezTo>
                    <a:pt x="884833" y="0"/>
                    <a:pt x="918639" y="33805"/>
                    <a:pt x="918639" y="75507"/>
                  </a:cubicBezTo>
                  <a:lnTo>
                    <a:pt x="918639" y="521401"/>
                  </a:lnTo>
                  <a:cubicBezTo>
                    <a:pt x="918639" y="563102"/>
                    <a:pt x="884833" y="596907"/>
                    <a:pt x="843132" y="596907"/>
                  </a:cubicBezTo>
                  <a:lnTo>
                    <a:pt x="75507" y="596907"/>
                  </a:lnTo>
                  <a:cubicBezTo>
                    <a:pt x="33805" y="596907"/>
                    <a:pt x="0" y="563102"/>
                    <a:pt x="0" y="521401"/>
                  </a:cubicBezTo>
                  <a:lnTo>
                    <a:pt x="0" y="75507"/>
                  </a:lnTo>
                  <a:cubicBezTo>
                    <a:pt x="0" y="33805"/>
                    <a:pt x="33805" y="0"/>
                    <a:pt x="7550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918639" cy="62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1130447">
            <a:off x="2916565" y="1757210"/>
            <a:ext cx="220811" cy="429233"/>
          </a:xfrm>
          <a:custGeom>
            <a:avLst/>
            <a:gdLst/>
            <a:ahLst/>
            <a:cxnLst/>
            <a:rect l="l" t="t" r="r" b="b"/>
            <a:pathLst>
              <a:path w="206989" h="488601">
                <a:moveTo>
                  <a:pt x="0" y="0"/>
                </a:moveTo>
                <a:lnTo>
                  <a:pt x="206989" y="0"/>
                </a:lnTo>
                <a:lnTo>
                  <a:pt x="206989" y="488601"/>
                </a:lnTo>
                <a:lnTo>
                  <a:pt x="0" y="488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3933032" y="1975814"/>
            <a:ext cx="2823277" cy="2263448"/>
            <a:chOff x="0" y="0"/>
            <a:chExt cx="1011799" cy="82064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11799" cy="820645"/>
            </a:xfrm>
            <a:custGeom>
              <a:avLst/>
              <a:gdLst/>
              <a:ahLst/>
              <a:cxnLst/>
              <a:rect l="l" t="t" r="r" b="b"/>
              <a:pathLst>
                <a:path w="1011799" h="820645">
                  <a:moveTo>
                    <a:pt x="90492" y="0"/>
                  </a:moveTo>
                  <a:lnTo>
                    <a:pt x="921307" y="0"/>
                  </a:lnTo>
                  <a:cubicBezTo>
                    <a:pt x="971284" y="0"/>
                    <a:pt x="1011799" y="40515"/>
                    <a:pt x="1011799" y="90492"/>
                  </a:cubicBezTo>
                  <a:lnTo>
                    <a:pt x="1011799" y="730153"/>
                  </a:lnTo>
                  <a:cubicBezTo>
                    <a:pt x="1011799" y="780131"/>
                    <a:pt x="971284" y="820645"/>
                    <a:pt x="921307" y="820645"/>
                  </a:cubicBezTo>
                  <a:lnTo>
                    <a:pt x="90492" y="820645"/>
                  </a:lnTo>
                  <a:cubicBezTo>
                    <a:pt x="40515" y="820645"/>
                    <a:pt x="0" y="780131"/>
                    <a:pt x="0" y="730153"/>
                  </a:cubicBezTo>
                  <a:lnTo>
                    <a:pt x="0" y="90492"/>
                  </a:lnTo>
                  <a:cubicBezTo>
                    <a:pt x="0" y="40515"/>
                    <a:pt x="40515" y="0"/>
                    <a:pt x="90492" y="0"/>
                  </a:cubicBezTo>
                  <a:close/>
                </a:path>
              </a:pathLst>
            </a:custGeom>
            <a:solidFill>
              <a:srgbClr val="363DB1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1011799" cy="849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127500" y="2286212"/>
            <a:ext cx="2500163" cy="1840657"/>
            <a:chOff x="0" y="0"/>
            <a:chExt cx="918639" cy="59690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18639" cy="596907"/>
            </a:xfrm>
            <a:custGeom>
              <a:avLst/>
              <a:gdLst/>
              <a:ahLst/>
              <a:cxnLst/>
              <a:rect l="l" t="t" r="r" b="b"/>
              <a:pathLst>
                <a:path w="918639" h="596907">
                  <a:moveTo>
                    <a:pt x="75507" y="0"/>
                  </a:moveTo>
                  <a:lnTo>
                    <a:pt x="843132" y="0"/>
                  </a:lnTo>
                  <a:cubicBezTo>
                    <a:pt x="884833" y="0"/>
                    <a:pt x="918639" y="33805"/>
                    <a:pt x="918639" y="75507"/>
                  </a:cubicBezTo>
                  <a:lnTo>
                    <a:pt x="918639" y="521401"/>
                  </a:lnTo>
                  <a:cubicBezTo>
                    <a:pt x="918639" y="563102"/>
                    <a:pt x="884833" y="596907"/>
                    <a:pt x="843132" y="596907"/>
                  </a:cubicBezTo>
                  <a:lnTo>
                    <a:pt x="75507" y="596907"/>
                  </a:lnTo>
                  <a:cubicBezTo>
                    <a:pt x="33805" y="596907"/>
                    <a:pt x="0" y="563102"/>
                    <a:pt x="0" y="521401"/>
                  </a:cubicBezTo>
                  <a:lnTo>
                    <a:pt x="0" y="75507"/>
                  </a:lnTo>
                  <a:cubicBezTo>
                    <a:pt x="0" y="33805"/>
                    <a:pt x="33805" y="0"/>
                    <a:pt x="7550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918639" cy="62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 rot="1130447">
            <a:off x="6185289" y="1727856"/>
            <a:ext cx="226728" cy="409848"/>
          </a:xfrm>
          <a:custGeom>
            <a:avLst/>
            <a:gdLst/>
            <a:ahLst/>
            <a:cxnLst/>
            <a:rect l="l" t="t" r="r" b="b"/>
            <a:pathLst>
              <a:path w="206989" h="488601">
                <a:moveTo>
                  <a:pt x="0" y="0"/>
                </a:moveTo>
                <a:lnTo>
                  <a:pt x="206989" y="0"/>
                </a:lnTo>
                <a:lnTo>
                  <a:pt x="206989" y="488601"/>
                </a:lnTo>
                <a:lnTo>
                  <a:pt x="0" y="488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1340133" flipH="1">
            <a:off x="9094051" y="1886671"/>
            <a:ext cx="2149785" cy="2313858"/>
          </a:xfrm>
          <a:custGeom>
            <a:avLst/>
            <a:gdLst/>
            <a:ahLst/>
            <a:cxnLst/>
            <a:rect l="l" t="t" r="r" b="b"/>
            <a:pathLst>
              <a:path w="2149785" h="2313858">
                <a:moveTo>
                  <a:pt x="2149784" y="0"/>
                </a:moveTo>
                <a:lnTo>
                  <a:pt x="0" y="0"/>
                </a:lnTo>
                <a:lnTo>
                  <a:pt x="0" y="2313859"/>
                </a:lnTo>
                <a:lnTo>
                  <a:pt x="2149784" y="2313859"/>
                </a:lnTo>
                <a:lnTo>
                  <a:pt x="214978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7110063" y="1975814"/>
            <a:ext cx="2823277" cy="2263448"/>
            <a:chOff x="0" y="0"/>
            <a:chExt cx="1011799" cy="82064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011799" cy="820645"/>
            </a:xfrm>
            <a:custGeom>
              <a:avLst/>
              <a:gdLst/>
              <a:ahLst/>
              <a:cxnLst/>
              <a:rect l="l" t="t" r="r" b="b"/>
              <a:pathLst>
                <a:path w="1011799" h="820645">
                  <a:moveTo>
                    <a:pt x="90492" y="0"/>
                  </a:moveTo>
                  <a:lnTo>
                    <a:pt x="921307" y="0"/>
                  </a:lnTo>
                  <a:cubicBezTo>
                    <a:pt x="971284" y="0"/>
                    <a:pt x="1011799" y="40515"/>
                    <a:pt x="1011799" y="90492"/>
                  </a:cubicBezTo>
                  <a:lnTo>
                    <a:pt x="1011799" y="730153"/>
                  </a:lnTo>
                  <a:cubicBezTo>
                    <a:pt x="1011799" y="780131"/>
                    <a:pt x="971284" y="820645"/>
                    <a:pt x="921307" y="820645"/>
                  </a:cubicBezTo>
                  <a:lnTo>
                    <a:pt x="90492" y="820645"/>
                  </a:lnTo>
                  <a:cubicBezTo>
                    <a:pt x="40515" y="820645"/>
                    <a:pt x="0" y="780131"/>
                    <a:pt x="0" y="730153"/>
                  </a:cubicBezTo>
                  <a:lnTo>
                    <a:pt x="0" y="90492"/>
                  </a:lnTo>
                  <a:cubicBezTo>
                    <a:pt x="0" y="40515"/>
                    <a:pt x="40515" y="0"/>
                    <a:pt x="90492" y="0"/>
                  </a:cubicBezTo>
                  <a:close/>
                </a:path>
              </a:pathLst>
            </a:custGeom>
            <a:solidFill>
              <a:srgbClr val="FB27A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1011799" cy="849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315244" y="2134418"/>
            <a:ext cx="2563327" cy="2010323"/>
            <a:chOff x="0" y="-28575"/>
            <a:chExt cx="918639" cy="62548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93109" cy="596907"/>
            </a:xfrm>
            <a:custGeom>
              <a:avLst/>
              <a:gdLst/>
              <a:ahLst/>
              <a:cxnLst/>
              <a:rect l="l" t="t" r="r" b="b"/>
              <a:pathLst>
                <a:path w="918639" h="596907">
                  <a:moveTo>
                    <a:pt x="75507" y="0"/>
                  </a:moveTo>
                  <a:lnTo>
                    <a:pt x="843132" y="0"/>
                  </a:lnTo>
                  <a:cubicBezTo>
                    <a:pt x="884833" y="0"/>
                    <a:pt x="918639" y="33805"/>
                    <a:pt x="918639" y="75507"/>
                  </a:cubicBezTo>
                  <a:lnTo>
                    <a:pt x="918639" y="521401"/>
                  </a:lnTo>
                  <a:cubicBezTo>
                    <a:pt x="918639" y="563102"/>
                    <a:pt x="884833" y="596907"/>
                    <a:pt x="843132" y="596907"/>
                  </a:cubicBezTo>
                  <a:lnTo>
                    <a:pt x="75507" y="596907"/>
                  </a:lnTo>
                  <a:cubicBezTo>
                    <a:pt x="33805" y="596907"/>
                    <a:pt x="0" y="563102"/>
                    <a:pt x="0" y="521401"/>
                  </a:cubicBezTo>
                  <a:lnTo>
                    <a:pt x="0" y="75507"/>
                  </a:lnTo>
                  <a:cubicBezTo>
                    <a:pt x="0" y="33805"/>
                    <a:pt x="33805" y="0"/>
                    <a:pt x="7550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918639" cy="62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 rot="1130447">
            <a:off x="9360159" y="1737536"/>
            <a:ext cx="201726" cy="400557"/>
          </a:xfrm>
          <a:custGeom>
            <a:avLst/>
            <a:gdLst/>
            <a:ahLst/>
            <a:cxnLst/>
            <a:rect l="l" t="t" r="r" b="b"/>
            <a:pathLst>
              <a:path w="206989" h="488601">
                <a:moveTo>
                  <a:pt x="0" y="0"/>
                </a:moveTo>
                <a:lnTo>
                  <a:pt x="206990" y="0"/>
                </a:lnTo>
                <a:lnTo>
                  <a:pt x="206990" y="488601"/>
                </a:lnTo>
                <a:lnTo>
                  <a:pt x="0" y="488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3663159">
            <a:off x="-1213979" y="5292000"/>
            <a:ext cx="3217021" cy="3024000"/>
          </a:xfrm>
          <a:custGeom>
            <a:avLst/>
            <a:gdLst/>
            <a:ahLst/>
            <a:cxnLst/>
            <a:rect l="l" t="t" r="r" b="b"/>
            <a:pathLst>
              <a:path w="3217021" h="3024000">
                <a:moveTo>
                  <a:pt x="0" y="0"/>
                </a:moveTo>
                <a:lnTo>
                  <a:pt x="3217021" y="0"/>
                </a:lnTo>
                <a:lnTo>
                  <a:pt x="3217021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756000" y="4595298"/>
            <a:ext cx="2823277" cy="2383351"/>
            <a:chOff x="0" y="0"/>
            <a:chExt cx="1011799" cy="82064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011799" cy="820645"/>
            </a:xfrm>
            <a:custGeom>
              <a:avLst/>
              <a:gdLst/>
              <a:ahLst/>
              <a:cxnLst/>
              <a:rect l="l" t="t" r="r" b="b"/>
              <a:pathLst>
                <a:path w="1011799" h="820645">
                  <a:moveTo>
                    <a:pt x="90492" y="0"/>
                  </a:moveTo>
                  <a:lnTo>
                    <a:pt x="921307" y="0"/>
                  </a:lnTo>
                  <a:cubicBezTo>
                    <a:pt x="971284" y="0"/>
                    <a:pt x="1011799" y="40515"/>
                    <a:pt x="1011799" y="90492"/>
                  </a:cubicBezTo>
                  <a:lnTo>
                    <a:pt x="1011799" y="730153"/>
                  </a:lnTo>
                  <a:cubicBezTo>
                    <a:pt x="1011799" y="780131"/>
                    <a:pt x="971284" y="820645"/>
                    <a:pt x="921307" y="820645"/>
                  </a:cubicBezTo>
                  <a:lnTo>
                    <a:pt x="90492" y="820645"/>
                  </a:lnTo>
                  <a:cubicBezTo>
                    <a:pt x="40515" y="820645"/>
                    <a:pt x="0" y="780131"/>
                    <a:pt x="0" y="730153"/>
                  </a:cubicBezTo>
                  <a:lnTo>
                    <a:pt x="0" y="90492"/>
                  </a:lnTo>
                  <a:cubicBezTo>
                    <a:pt x="0" y="40515"/>
                    <a:pt x="40515" y="0"/>
                    <a:pt x="90492" y="0"/>
                  </a:cubicBezTo>
                  <a:close/>
                </a:path>
              </a:pathLst>
            </a:custGeom>
            <a:solidFill>
              <a:srgbClr val="FB27A0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1011799" cy="849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885975" y="4872891"/>
            <a:ext cx="2563327" cy="2029559"/>
            <a:chOff x="0" y="0"/>
            <a:chExt cx="918639" cy="596907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918639" cy="596907"/>
            </a:xfrm>
            <a:custGeom>
              <a:avLst/>
              <a:gdLst/>
              <a:ahLst/>
              <a:cxnLst/>
              <a:rect l="l" t="t" r="r" b="b"/>
              <a:pathLst>
                <a:path w="918639" h="596907">
                  <a:moveTo>
                    <a:pt x="75507" y="0"/>
                  </a:moveTo>
                  <a:lnTo>
                    <a:pt x="843132" y="0"/>
                  </a:lnTo>
                  <a:cubicBezTo>
                    <a:pt x="884833" y="0"/>
                    <a:pt x="918639" y="33805"/>
                    <a:pt x="918639" y="75507"/>
                  </a:cubicBezTo>
                  <a:lnTo>
                    <a:pt x="918639" y="521401"/>
                  </a:lnTo>
                  <a:cubicBezTo>
                    <a:pt x="918639" y="563102"/>
                    <a:pt x="884833" y="596907"/>
                    <a:pt x="843132" y="596907"/>
                  </a:cubicBezTo>
                  <a:lnTo>
                    <a:pt x="75507" y="596907"/>
                  </a:lnTo>
                  <a:cubicBezTo>
                    <a:pt x="33805" y="596907"/>
                    <a:pt x="0" y="563102"/>
                    <a:pt x="0" y="521401"/>
                  </a:cubicBezTo>
                  <a:lnTo>
                    <a:pt x="0" y="75507"/>
                  </a:lnTo>
                  <a:cubicBezTo>
                    <a:pt x="0" y="33805"/>
                    <a:pt x="33805" y="0"/>
                    <a:pt x="7550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28575"/>
              <a:ext cx="918639" cy="62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9" name="Freeform 49"/>
          <p:cNvSpPr/>
          <p:nvPr/>
        </p:nvSpPr>
        <p:spPr>
          <a:xfrm rot="1130447">
            <a:off x="3065338" y="4273328"/>
            <a:ext cx="270862" cy="507689"/>
          </a:xfrm>
          <a:custGeom>
            <a:avLst/>
            <a:gdLst/>
            <a:ahLst/>
            <a:cxnLst/>
            <a:rect l="l" t="t" r="r" b="b"/>
            <a:pathLst>
              <a:path w="206989" h="488601">
                <a:moveTo>
                  <a:pt x="0" y="0"/>
                </a:moveTo>
                <a:lnTo>
                  <a:pt x="206989" y="0"/>
                </a:lnTo>
                <a:lnTo>
                  <a:pt x="206989" y="488601"/>
                </a:lnTo>
                <a:lnTo>
                  <a:pt x="0" y="488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5185962" y="6234230"/>
            <a:ext cx="3223256" cy="3024000"/>
          </a:xfrm>
          <a:custGeom>
            <a:avLst/>
            <a:gdLst/>
            <a:ahLst/>
            <a:cxnLst/>
            <a:rect l="l" t="t" r="r" b="b"/>
            <a:pathLst>
              <a:path w="3223256" h="3024000">
                <a:moveTo>
                  <a:pt x="0" y="0"/>
                </a:moveTo>
                <a:lnTo>
                  <a:pt x="3223256" y="0"/>
                </a:lnTo>
                <a:lnTo>
                  <a:pt x="322325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3934362" y="4595298"/>
            <a:ext cx="2823277" cy="2383351"/>
            <a:chOff x="0" y="0"/>
            <a:chExt cx="1011799" cy="820645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011799" cy="820645"/>
            </a:xfrm>
            <a:custGeom>
              <a:avLst/>
              <a:gdLst/>
              <a:ahLst/>
              <a:cxnLst/>
              <a:rect l="l" t="t" r="r" b="b"/>
              <a:pathLst>
                <a:path w="1011799" h="820645">
                  <a:moveTo>
                    <a:pt x="90492" y="0"/>
                  </a:moveTo>
                  <a:lnTo>
                    <a:pt x="921307" y="0"/>
                  </a:lnTo>
                  <a:cubicBezTo>
                    <a:pt x="971284" y="0"/>
                    <a:pt x="1011799" y="40515"/>
                    <a:pt x="1011799" y="90492"/>
                  </a:cubicBezTo>
                  <a:lnTo>
                    <a:pt x="1011799" y="730153"/>
                  </a:lnTo>
                  <a:cubicBezTo>
                    <a:pt x="1011799" y="780131"/>
                    <a:pt x="971284" y="820645"/>
                    <a:pt x="921307" y="820645"/>
                  </a:cubicBezTo>
                  <a:lnTo>
                    <a:pt x="90492" y="820645"/>
                  </a:lnTo>
                  <a:cubicBezTo>
                    <a:pt x="40515" y="820645"/>
                    <a:pt x="0" y="780131"/>
                    <a:pt x="0" y="730153"/>
                  </a:cubicBezTo>
                  <a:lnTo>
                    <a:pt x="0" y="90492"/>
                  </a:lnTo>
                  <a:cubicBezTo>
                    <a:pt x="0" y="40515"/>
                    <a:pt x="40515" y="0"/>
                    <a:pt x="90492" y="0"/>
                  </a:cubicBezTo>
                  <a:close/>
                </a:path>
              </a:pathLst>
            </a:custGeom>
            <a:solidFill>
              <a:srgbClr val="F3C70E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1011799" cy="849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4064336" y="4864601"/>
            <a:ext cx="2563327" cy="2037849"/>
            <a:chOff x="0" y="0"/>
            <a:chExt cx="918639" cy="59690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918639" cy="596907"/>
            </a:xfrm>
            <a:custGeom>
              <a:avLst/>
              <a:gdLst/>
              <a:ahLst/>
              <a:cxnLst/>
              <a:rect l="l" t="t" r="r" b="b"/>
              <a:pathLst>
                <a:path w="918639" h="596907">
                  <a:moveTo>
                    <a:pt x="75507" y="0"/>
                  </a:moveTo>
                  <a:lnTo>
                    <a:pt x="843132" y="0"/>
                  </a:lnTo>
                  <a:cubicBezTo>
                    <a:pt x="884833" y="0"/>
                    <a:pt x="918639" y="33805"/>
                    <a:pt x="918639" y="75507"/>
                  </a:cubicBezTo>
                  <a:lnTo>
                    <a:pt x="918639" y="521401"/>
                  </a:lnTo>
                  <a:cubicBezTo>
                    <a:pt x="918639" y="563102"/>
                    <a:pt x="884833" y="596907"/>
                    <a:pt x="843132" y="596907"/>
                  </a:cubicBezTo>
                  <a:lnTo>
                    <a:pt x="75507" y="596907"/>
                  </a:lnTo>
                  <a:cubicBezTo>
                    <a:pt x="33805" y="596907"/>
                    <a:pt x="0" y="563102"/>
                    <a:pt x="0" y="521401"/>
                  </a:cubicBezTo>
                  <a:lnTo>
                    <a:pt x="0" y="75507"/>
                  </a:lnTo>
                  <a:cubicBezTo>
                    <a:pt x="0" y="33805"/>
                    <a:pt x="33805" y="0"/>
                    <a:pt x="7550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6" name="TextBox 56"/>
            <p:cNvSpPr txBox="1"/>
            <p:nvPr/>
          </p:nvSpPr>
          <p:spPr>
            <a:xfrm>
              <a:off x="0" y="-28575"/>
              <a:ext cx="918639" cy="62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1" name="Freeform 61"/>
          <p:cNvSpPr/>
          <p:nvPr/>
        </p:nvSpPr>
        <p:spPr>
          <a:xfrm rot="1130447">
            <a:off x="6171278" y="4373935"/>
            <a:ext cx="232919" cy="459306"/>
          </a:xfrm>
          <a:custGeom>
            <a:avLst/>
            <a:gdLst/>
            <a:ahLst/>
            <a:cxnLst/>
            <a:rect l="l" t="t" r="r" b="b"/>
            <a:pathLst>
              <a:path w="206989" h="488601">
                <a:moveTo>
                  <a:pt x="0" y="0"/>
                </a:moveTo>
                <a:lnTo>
                  <a:pt x="206989" y="0"/>
                </a:lnTo>
                <a:lnTo>
                  <a:pt x="206989" y="488601"/>
                </a:lnTo>
                <a:lnTo>
                  <a:pt x="0" y="488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 flipH="1">
            <a:off x="8735027" y="5157274"/>
            <a:ext cx="2727098" cy="3024000"/>
          </a:xfrm>
          <a:custGeom>
            <a:avLst/>
            <a:gdLst/>
            <a:ahLst/>
            <a:cxnLst/>
            <a:rect l="l" t="t" r="r" b="b"/>
            <a:pathLst>
              <a:path w="2727098" h="3024000">
                <a:moveTo>
                  <a:pt x="2727099" y="0"/>
                </a:moveTo>
                <a:lnTo>
                  <a:pt x="0" y="0"/>
                </a:lnTo>
                <a:lnTo>
                  <a:pt x="0" y="3024000"/>
                </a:lnTo>
                <a:lnTo>
                  <a:pt x="2727099" y="3024000"/>
                </a:lnTo>
                <a:lnTo>
                  <a:pt x="2727099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63" name="Group 63"/>
          <p:cNvGrpSpPr/>
          <p:nvPr/>
        </p:nvGrpSpPr>
        <p:grpSpPr>
          <a:xfrm>
            <a:off x="7110063" y="4595299"/>
            <a:ext cx="2823277" cy="2383350"/>
            <a:chOff x="0" y="0"/>
            <a:chExt cx="1011799" cy="820645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1011799" cy="820645"/>
            </a:xfrm>
            <a:custGeom>
              <a:avLst/>
              <a:gdLst/>
              <a:ahLst/>
              <a:cxnLst/>
              <a:rect l="l" t="t" r="r" b="b"/>
              <a:pathLst>
                <a:path w="1011799" h="820645">
                  <a:moveTo>
                    <a:pt x="90492" y="0"/>
                  </a:moveTo>
                  <a:lnTo>
                    <a:pt x="921307" y="0"/>
                  </a:lnTo>
                  <a:cubicBezTo>
                    <a:pt x="971284" y="0"/>
                    <a:pt x="1011799" y="40515"/>
                    <a:pt x="1011799" y="90492"/>
                  </a:cubicBezTo>
                  <a:lnTo>
                    <a:pt x="1011799" y="730153"/>
                  </a:lnTo>
                  <a:cubicBezTo>
                    <a:pt x="1011799" y="780131"/>
                    <a:pt x="971284" y="820645"/>
                    <a:pt x="921307" y="820645"/>
                  </a:cubicBezTo>
                  <a:lnTo>
                    <a:pt x="90492" y="820645"/>
                  </a:lnTo>
                  <a:cubicBezTo>
                    <a:pt x="40515" y="820645"/>
                    <a:pt x="0" y="780131"/>
                    <a:pt x="0" y="730153"/>
                  </a:cubicBezTo>
                  <a:lnTo>
                    <a:pt x="0" y="90492"/>
                  </a:lnTo>
                  <a:cubicBezTo>
                    <a:pt x="0" y="40515"/>
                    <a:pt x="40515" y="0"/>
                    <a:pt x="90492" y="0"/>
                  </a:cubicBezTo>
                  <a:close/>
                </a:path>
              </a:pathLst>
            </a:custGeom>
            <a:solidFill>
              <a:srgbClr val="363DB1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0" y="-28575"/>
              <a:ext cx="1011799" cy="849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7240038" y="4864601"/>
            <a:ext cx="2563327" cy="2037849"/>
            <a:chOff x="0" y="0"/>
            <a:chExt cx="918639" cy="596907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918639" cy="596907"/>
            </a:xfrm>
            <a:custGeom>
              <a:avLst/>
              <a:gdLst/>
              <a:ahLst/>
              <a:cxnLst/>
              <a:rect l="l" t="t" r="r" b="b"/>
              <a:pathLst>
                <a:path w="918639" h="596907">
                  <a:moveTo>
                    <a:pt x="75507" y="0"/>
                  </a:moveTo>
                  <a:lnTo>
                    <a:pt x="843132" y="0"/>
                  </a:lnTo>
                  <a:cubicBezTo>
                    <a:pt x="884833" y="0"/>
                    <a:pt x="918639" y="33805"/>
                    <a:pt x="918639" y="75507"/>
                  </a:cubicBezTo>
                  <a:lnTo>
                    <a:pt x="918639" y="521401"/>
                  </a:lnTo>
                  <a:cubicBezTo>
                    <a:pt x="918639" y="563102"/>
                    <a:pt x="884833" y="596907"/>
                    <a:pt x="843132" y="596907"/>
                  </a:cubicBezTo>
                  <a:lnTo>
                    <a:pt x="75507" y="596907"/>
                  </a:lnTo>
                  <a:cubicBezTo>
                    <a:pt x="33805" y="596907"/>
                    <a:pt x="0" y="563102"/>
                    <a:pt x="0" y="521401"/>
                  </a:cubicBezTo>
                  <a:lnTo>
                    <a:pt x="0" y="75507"/>
                  </a:lnTo>
                  <a:cubicBezTo>
                    <a:pt x="0" y="33805"/>
                    <a:pt x="33805" y="0"/>
                    <a:pt x="7550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0" y="-28575"/>
              <a:ext cx="918639" cy="625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3" name="Freeform 73"/>
          <p:cNvSpPr/>
          <p:nvPr/>
        </p:nvSpPr>
        <p:spPr>
          <a:xfrm rot="1130447">
            <a:off x="9410636" y="4342982"/>
            <a:ext cx="230238" cy="489554"/>
          </a:xfrm>
          <a:custGeom>
            <a:avLst/>
            <a:gdLst/>
            <a:ahLst/>
            <a:cxnLst/>
            <a:rect l="l" t="t" r="r" b="b"/>
            <a:pathLst>
              <a:path w="206989" h="488601">
                <a:moveTo>
                  <a:pt x="0" y="0"/>
                </a:moveTo>
                <a:lnTo>
                  <a:pt x="206990" y="0"/>
                </a:lnTo>
                <a:lnTo>
                  <a:pt x="206990" y="488601"/>
                </a:lnTo>
                <a:lnTo>
                  <a:pt x="0" y="488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74"/>
          <p:cNvSpPr/>
          <p:nvPr/>
        </p:nvSpPr>
        <p:spPr>
          <a:xfrm rot="-5713288">
            <a:off x="69525" y="-1052952"/>
            <a:ext cx="1297571" cy="3024000"/>
          </a:xfrm>
          <a:custGeom>
            <a:avLst/>
            <a:gdLst/>
            <a:ahLst/>
            <a:cxnLst/>
            <a:rect l="l" t="t" r="r" b="b"/>
            <a:pathLst>
              <a:path w="1297571" h="3024000">
                <a:moveTo>
                  <a:pt x="0" y="0"/>
                </a:moveTo>
                <a:lnTo>
                  <a:pt x="1297571" y="0"/>
                </a:lnTo>
                <a:lnTo>
                  <a:pt x="1297571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75" name="Freeform 75"/>
          <p:cNvSpPr/>
          <p:nvPr/>
        </p:nvSpPr>
        <p:spPr>
          <a:xfrm rot="-5400000">
            <a:off x="9264648" y="-863215"/>
            <a:ext cx="1297571" cy="3024000"/>
          </a:xfrm>
          <a:custGeom>
            <a:avLst/>
            <a:gdLst/>
            <a:ahLst/>
            <a:cxnLst/>
            <a:rect l="l" t="t" r="r" b="b"/>
            <a:pathLst>
              <a:path w="1297571" h="3024000">
                <a:moveTo>
                  <a:pt x="0" y="0"/>
                </a:moveTo>
                <a:lnTo>
                  <a:pt x="1297571" y="0"/>
                </a:lnTo>
                <a:lnTo>
                  <a:pt x="1297571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76" name="TextBox 76"/>
          <p:cNvSpPr txBox="1"/>
          <p:nvPr/>
        </p:nvSpPr>
        <p:spPr>
          <a:xfrm>
            <a:off x="1441681" y="196851"/>
            <a:ext cx="695975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800" b="1" spc="156" dirty="0" err="1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Dự</a:t>
            </a:r>
            <a:r>
              <a:rPr lang="en-US" sz="2800" b="1" spc="156" dirty="0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 </a:t>
            </a:r>
            <a:r>
              <a:rPr lang="en-US" sz="2800" b="1" spc="156" dirty="0" err="1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kiến</a:t>
            </a:r>
            <a:r>
              <a:rPr lang="en-US" sz="2800" b="1" spc="156" dirty="0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 </a:t>
            </a:r>
            <a:r>
              <a:rPr lang="en-US" sz="2800" b="1" spc="156" dirty="0" err="1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thực</a:t>
            </a:r>
            <a:r>
              <a:rPr lang="en-US" sz="2800" b="1" spc="156" dirty="0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 </a:t>
            </a:r>
            <a:r>
              <a:rPr lang="en-US" sz="2800" b="1" spc="156" dirty="0" err="1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đơn</a:t>
            </a:r>
            <a:r>
              <a:rPr lang="en-US" sz="2800" b="1" spc="156" dirty="0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 </a:t>
            </a:r>
            <a:r>
              <a:rPr lang="en-US" sz="2800" b="1" spc="156" dirty="0" err="1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mùa</a:t>
            </a:r>
            <a:r>
              <a:rPr lang="en-US" sz="2800" b="1" spc="156" dirty="0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 </a:t>
            </a:r>
            <a:r>
              <a:rPr lang="en-US" sz="2800" b="1" spc="156" dirty="0" err="1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đông</a:t>
            </a:r>
            <a:r>
              <a:rPr lang="en-US" sz="2800" b="1" spc="156" dirty="0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 (</a:t>
            </a:r>
            <a:r>
              <a:rPr lang="en-US" sz="2800" b="1" spc="156" dirty="0" err="1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tuần</a:t>
            </a:r>
            <a:r>
              <a:rPr lang="en-US" sz="2800" b="1" spc="156" dirty="0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 </a:t>
            </a:r>
            <a:r>
              <a:rPr lang="en-US" sz="2800" b="1" spc="156" dirty="0" err="1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chẵn</a:t>
            </a:r>
            <a:r>
              <a:rPr lang="en-US" sz="2800" b="1" spc="156" dirty="0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)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800" b="1" spc="156" dirty="0" err="1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Trường</a:t>
            </a:r>
            <a:r>
              <a:rPr lang="en-US" sz="2800" b="1" spc="156" dirty="0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 </a:t>
            </a:r>
            <a:r>
              <a:rPr lang="en-US" sz="2800" b="1" spc="156" dirty="0" err="1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mầm</a:t>
            </a:r>
            <a:r>
              <a:rPr lang="en-US" sz="2800" b="1" spc="156" dirty="0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 non</a:t>
            </a:r>
            <a:r>
              <a:rPr lang="en-US" sz="2800" spc="156" dirty="0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: </a:t>
            </a:r>
            <a:r>
              <a:rPr lang="en-US" sz="2800" spc="156" dirty="0" err="1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Đông</a:t>
            </a:r>
            <a:r>
              <a:rPr lang="en-US" sz="2800" spc="156" dirty="0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 </a:t>
            </a:r>
            <a:r>
              <a:rPr lang="en-US" sz="2800" spc="156" dirty="0" err="1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Thọ</a:t>
            </a:r>
            <a:endParaRPr lang="en-US" sz="2800" spc="156" dirty="0" smtClean="0">
              <a:solidFill>
                <a:srgbClr val="FFFF00"/>
              </a:solidFill>
              <a:latin typeface="Times New Roman" pitchFamily="18" charset="0"/>
              <a:ea typeface="Funtastic"/>
              <a:cs typeface="Times New Roman" pitchFamily="18" charset="0"/>
              <a:sym typeface="Funtastic"/>
            </a:endParaRP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800" spc="156" dirty="0" err="1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Năm</a:t>
            </a:r>
            <a:r>
              <a:rPr lang="en-US" sz="2800" spc="156" dirty="0" smtClean="0">
                <a:solidFill>
                  <a:srgbClr val="FFFF00"/>
                </a:solidFill>
                <a:latin typeface="Times New Roman" pitchFamily="18" charset="0"/>
                <a:ea typeface="Funtastic"/>
                <a:cs typeface="Times New Roman" pitchFamily="18" charset="0"/>
                <a:sym typeface="Funtastic"/>
              </a:rPr>
              <a:t> hoc:2025-2026</a:t>
            </a:r>
            <a:endParaRPr lang="en-US" sz="2800" spc="156" dirty="0">
              <a:solidFill>
                <a:srgbClr val="FFFF00"/>
              </a:solidFill>
              <a:latin typeface="Times New Roman" pitchFamily="18" charset="0"/>
              <a:ea typeface="Funtastic"/>
              <a:cs typeface="Times New Roman" pitchFamily="18" charset="0"/>
              <a:sym typeface="Funtastic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1441680" y="1937814"/>
            <a:ext cx="1548937" cy="245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spc="106" dirty="0" err="1" smtClean="0">
                <a:latin typeface="Funtastic"/>
                <a:ea typeface="Funtastic"/>
                <a:cs typeface="Funtastic"/>
                <a:sym typeface="Funtastic"/>
              </a:rPr>
              <a:t>Thứ</a:t>
            </a:r>
            <a:r>
              <a:rPr lang="en-US" sz="1500" spc="106" dirty="0" smtClean="0">
                <a:latin typeface="Funtastic"/>
                <a:ea typeface="Funtastic"/>
                <a:cs typeface="Funtastic"/>
                <a:sym typeface="Funtastic"/>
              </a:rPr>
              <a:t> 2</a:t>
            </a:r>
            <a:endParaRPr lang="en-US" sz="1500" spc="106" dirty="0">
              <a:latin typeface="Funtastic"/>
              <a:ea typeface="Funtastic"/>
              <a:cs typeface="Funtastic"/>
              <a:sym typeface="Funtastic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4565486" y="1937814"/>
            <a:ext cx="1537867" cy="245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spc="106" dirty="0" err="1" smtClean="0">
                <a:solidFill>
                  <a:srgbClr val="FFFFFF"/>
                </a:solidFill>
                <a:latin typeface="Funtastic"/>
                <a:ea typeface="Funtastic"/>
                <a:cs typeface="Funtastic"/>
                <a:sym typeface="Funtastic"/>
              </a:rPr>
              <a:t>Thứ</a:t>
            </a:r>
            <a:r>
              <a:rPr lang="en-US" sz="1500" spc="106" dirty="0" smtClean="0">
                <a:solidFill>
                  <a:srgbClr val="FFFFFF"/>
                </a:solidFill>
                <a:latin typeface="Funtastic"/>
                <a:ea typeface="Funtastic"/>
                <a:cs typeface="Funtastic"/>
                <a:sym typeface="Funtastic"/>
              </a:rPr>
              <a:t> 3</a:t>
            </a:r>
            <a:endParaRPr lang="en-US" sz="1500" spc="106" dirty="0">
              <a:solidFill>
                <a:srgbClr val="FFFFFF"/>
              </a:solidFill>
              <a:latin typeface="Funtastic"/>
              <a:ea typeface="Funtastic"/>
              <a:cs typeface="Funtastic"/>
              <a:sym typeface="Funtastic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7742518" y="1932780"/>
            <a:ext cx="1595237" cy="245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spc="106" dirty="0" err="1" smtClean="0">
                <a:solidFill>
                  <a:srgbClr val="FFFFFF"/>
                </a:solidFill>
                <a:latin typeface="Funtastic"/>
                <a:ea typeface="Funtastic"/>
                <a:cs typeface="Funtastic"/>
                <a:sym typeface="Funtastic"/>
              </a:rPr>
              <a:t>Thứ</a:t>
            </a:r>
            <a:r>
              <a:rPr lang="en-US" sz="1500" spc="106" dirty="0" smtClean="0">
                <a:solidFill>
                  <a:srgbClr val="FFFFFF"/>
                </a:solidFill>
                <a:latin typeface="Funtastic"/>
                <a:ea typeface="Funtastic"/>
                <a:cs typeface="Funtastic"/>
                <a:sym typeface="Funtastic"/>
              </a:rPr>
              <a:t> 4</a:t>
            </a:r>
            <a:endParaRPr lang="en-US" sz="1500" spc="106" dirty="0">
              <a:solidFill>
                <a:srgbClr val="FFFFFF"/>
              </a:solidFill>
              <a:latin typeface="Funtastic"/>
              <a:ea typeface="Funtastic"/>
              <a:cs typeface="Funtastic"/>
              <a:sym typeface="Funtastic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1441681" y="4595297"/>
            <a:ext cx="1548936" cy="245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spc="106" dirty="0" err="1" smtClean="0">
                <a:solidFill>
                  <a:srgbClr val="FFFFFF"/>
                </a:solidFill>
                <a:latin typeface="Funtastic"/>
                <a:ea typeface="Funtastic"/>
                <a:cs typeface="Funtastic"/>
                <a:sym typeface="Funtastic"/>
              </a:rPr>
              <a:t>Thứ</a:t>
            </a:r>
            <a:r>
              <a:rPr lang="en-US" sz="1500" spc="106" dirty="0" smtClean="0">
                <a:solidFill>
                  <a:srgbClr val="FFFFFF"/>
                </a:solidFill>
                <a:latin typeface="Funtastic"/>
                <a:ea typeface="Funtastic"/>
                <a:cs typeface="Funtastic"/>
                <a:sym typeface="Funtastic"/>
              </a:rPr>
              <a:t> 5</a:t>
            </a:r>
            <a:endParaRPr lang="en-US" sz="1500" spc="106" dirty="0">
              <a:solidFill>
                <a:srgbClr val="FFFFFF"/>
              </a:solidFill>
              <a:latin typeface="Funtastic"/>
              <a:ea typeface="Funtastic"/>
              <a:cs typeface="Funtastic"/>
              <a:sym typeface="Funtastic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4565486" y="4603587"/>
            <a:ext cx="1537867" cy="245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ntastic"/>
                <a:ea typeface="Funtastic"/>
                <a:cs typeface="Funtastic"/>
                <a:sym typeface="Funtastic"/>
              </a:rPr>
              <a:t>Thứ</a:t>
            </a:r>
            <a:r>
              <a:rPr lang="en-US" sz="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ntastic"/>
                <a:ea typeface="Funtastic"/>
                <a:cs typeface="Funtastic"/>
                <a:sym typeface="Funtastic"/>
              </a:rPr>
              <a:t> 6</a:t>
            </a:r>
            <a:endParaRPr lang="en-US" sz="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untastic"/>
              <a:ea typeface="Funtastic"/>
              <a:cs typeface="Funtastic"/>
              <a:sym typeface="Funtastic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7742517" y="4595297"/>
            <a:ext cx="1595237" cy="245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spc="106" dirty="0" err="1" smtClean="0">
                <a:solidFill>
                  <a:srgbClr val="FFFFFF"/>
                </a:solidFill>
                <a:latin typeface="Funtastic"/>
                <a:ea typeface="Funtastic"/>
                <a:cs typeface="Funtastic"/>
                <a:sym typeface="Funtastic"/>
              </a:rPr>
              <a:t>Thứ</a:t>
            </a:r>
            <a:r>
              <a:rPr lang="en-US" sz="1500" spc="106" dirty="0" smtClean="0">
                <a:solidFill>
                  <a:srgbClr val="FFFFFF"/>
                </a:solidFill>
                <a:latin typeface="Funtastic"/>
                <a:ea typeface="Funtastic"/>
                <a:cs typeface="Funtastic"/>
                <a:sym typeface="Funtastic"/>
              </a:rPr>
              <a:t> 7</a:t>
            </a:r>
            <a:endParaRPr lang="en-US" sz="1500" spc="106" dirty="0">
              <a:solidFill>
                <a:srgbClr val="FFFFFF"/>
              </a:solidFill>
              <a:latin typeface="Funtastic"/>
              <a:ea typeface="Funtastic"/>
              <a:cs typeface="Funtastic"/>
              <a:sym typeface="Funtastic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939799" y="2240768"/>
            <a:ext cx="24711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            </a:t>
            </a:r>
            <a:r>
              <a:rPr lang="vi-VN" sz="1400" dirty="0" smtClean="0">
                <a:solidFill>
                  <a:srgbClr val="00B050"/>
                </a:solidFill>
              </a:rPr>
              <a:t>BỮA CHÍNH</a:t>
            </a:r>
            <a:endParaRPr lang="en-US" sz="1400" dirty="0" smtClean="0">
              <a:solidFill>
                <a:srgbClr val="00B050"/>
              </a:solidFill>
            </a:endParaRPr>
          </a:p>
          <a:p>
            <a:r>
              <a:rPr lang="en-US" sz="1400" dirty="0" smtClean="0"/>
              <a:t>-</a:t>
            </a:r>
            <a:r>
              <a:rPr lang="vi-VN" sz="1400" dirty="0" smtClean="0"/>
              <a:t>Cơm t</a:t>
            </a:r>
            <a:r>
              <a:rPr lang="en-US" sz="1400" dirty="0" smtClean="0"/>
              <a:t>ẻ</a:t>
            </a:r>
          </a:p>
          <a:p>
            <a:r>
              <a:rPr lang="en-US" sz="1400" dirty="0" smtClean="0"/>
              <a:t>-</a:t>
            </a:r>
            <a:r>
              <a:rPr lang="en-US" sz="1400" dirty="0" err="1" smtClean="0"/>
              <a:t>Thịt</a:t>
            </a:r>
            <a:r>
              <a:rPr lang="en-US" sz="1400" dirty="0" smtClean="0"/>
              <a:t> </a:t>
            </a:r>
            <a:r>
              <a:rPr lang="en-US" sz="1400" dirty="0" err="1" smtClean="0"/>
              <a:t>băm</a:t>
            </a:r>
            <a:r>
              <a:rPr lang="en-US" sz="1400" dirty="0" smtClean="0"/>
              <a:t> rim</a:t>
            </a:r>
          </a:p>
          <a:p>
            <a:pPr lvl="0"/>
            <a:r>
              <a:rPr lang="vi-VN" sz="1400" dirty="0">
                <a:solidFill>
                  <a:prstClr val="black"/>
                </a:solidFill>
              </a:rPr>
              <a:t>-Canh cá nấu rau cải (Rau ngót, cải cúc, cải </a:t>
            </a:r>
            <a:r>
              <a:rPr lang="vi-VN" sz="1400" dirty="0" smtClean="0">
                <a:solidFill>
                  <a:prstClr val="black"/>
                </a:solidFill>
              </a:rPr>
              <a:t>thảo</a:t>
            </a:r>
            <a:r>
              <a:rPr lang="en-US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</a:rPr>
              <a:t>cà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chua</a:t>
            </a:r>
            <a:r>
              <a:rPr lang="vi-VN" sz="1400" dirty="0" smtClean="0">
                <a:solidFill>
                  <a:prstClr val="black"/>
                </a:solidFill>
              </a:rPr>
              <a:t>)</a:t>
            </a:r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 smtClean="0"/>
              <a:t>                  </a:t>
            </a:r>
            <a:r>
              <a:rPr lang="vi-VN" sz="1400" dirty="0" smtClean="0">
                <a:solidFill>
                  <a:srgbClr val="00B050"/>
                </a:solidFill>
              </a:rPr>
              <a:t>BỮA PHỤ</a:t>
            </a:r>
            <a:endParaRPr lang="en-US" sz="1400" dirty="0">
              <a:solidFill>
                <a:srgbClr val="00B050"/>
              </a:solidFill>
            </a:endParaRPr>
          </a:p>
          <a:p>
            <a:r>
              <a:rPr lang="vi-VN" sz="1400" dirty="0" smtClean="0">
                <a:solidFill>
                  <a:prstClr val="black"/>
                </a:solidFill>
              </a:rPr>
              <a:t>- </a:t>
            </a:r>
            <a:r>
              <a:rPr lang="en-US" sz="1400" dirty="0" err="1" smtClean="0">
                <a:solidFill>
                  <a:prstClr val="black"/>
                </a:solidFill>
              </a:rPr>
              <a:t>Bún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thịt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cua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279899" y="2240768"/>
            <a:ext cx="23477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          </a:t>
            </a:r>
            <a:r>
              <a:rPr lang="vi-VN" sz="1400" dirty="0" smtClean="0">
                <a:solidFill>
                  <a:srgbClr val="00B050"/>
                </a:solidFill>
              </a:rPr>
              <a:t>BỮA CHÍNH</a:t>
            </a:r>
            <a:endParaRPr lang="en-US" sz="1400" dirty="0" smtClean="0">
              <a:solidFill>
                <a:srgbClr val="00B050"/>
              </a:solidFill>
            </a:endParaRPr>
          </a:p>
          <a:p>
            <a:r>
              <a:rPr lang="en-US" sz="1400" dirty="0" smtClean="0"/>
              <a:t>-</a:t>
            </a:r>
            <a:r>
              <a:rPr lang="vi-VN" sz="1400" b="1" dirty="0" smtClean="0"/>
              <a:t>Cơm tẻ</a:t>
            </a:r>
            <a:endParaRPr lang="en-US" sz="1400" b="1" dirty="0" smtClean="0"/>
          </a:p>
          <a:p>
            <a:r>
              <a:rPr lang="en-US" sz="1400" dirty="0" smtClean="0"/>
              <a:t>-</a:t>
            </a:r>
            <a:r>
              <a:rPr lang="en-US" sz="1400" dirty="0" err="1" smtClean="0"/>
              <a:t>Thịt</a:t>
            </a:r>
            <a:r>
              <a:rPr lang="en-US" sz="1400" dirty="0" smtClean="0"/>
              <a:t> ,</a:t>
            </a:r>
            <a:r>
              <a:rPr lang="en-US" sz="1400" dirty="0" err="1" smtClean="0"/>
              <a:t>đậu</a:t>
            </a:r>
            <a:r>
              <a:rPr lang="vi-VN" sz="1400" dirty="0" smtClean="0"/>
              <a:t> </a:t>
            </a:r>
            <a:r>
              <a:rPr lang="vi-VN" sz="1400" dirty="0"/>
              <a:t>sốt cà </a:t>
            </a:r>
            <a:r>
              <a:rPr lang="vi-VN" sz="1400" dirty="0" smtClean="0"/>
              <a:t>chua</a:t>
            </a:r>
            <a:endParaRPr lang="en-US" sz="1400" dirty="0" smtClean="0"/>
          </a:p>
          <a:p>
            <a:r>
              <a:rPr lang="vi-VN" sz="1400" dirty="0" smtClean="0"/>
              <a:t>-Canh </a:t>
            </a:r>
            <a:r>
              <a:rPr lang="en-US" sz="1400" dirty="0" err="1" smtClean="0"/>
              <a:t>tép</a:t>
            </a:r>
            <a:r>
              <a:rPr lang="vi-VN" sz="1400" dirty="0" smtClean="0"/>
              <a:t> </a:t>
            </a:r>
            <a:r>
              <a:rPr lang="vi-VN" sz="1400" dirty="0"/>
              <a:t>nấu rau </a:t>
            </a:r>
            <a:r>
              <a:rPr lang="en-US" sz="1400" dirty="0" err="1" smtClean="0"/>
              <a:t>Mùng</a:t>
            </a:r>
            <a:r>
              <a:rPr lang="en-US" sz="1400" dirty="0" smtClean="0"/>
              <a:t> </a:t>
            </a:r>
            <a:r>
              <a:rPr lang="en-US" sz="1400" dirty="0" err="1" smtClean="0"/>
              <a:t>tơi</a:t>
            </a:r>
            <a:r>
              <a:rPr lang="vi-VN" sz="1400" dirty="0" smtClean="0"/>
              <a:t> (</a:t>
            </a:r>
            <a:r>
              <a:rPr lang="en-US" sz="1400" dirty="0" err="1" smtClean="0"/>
              <a:t>Bầu</a:t>
            </a:r>
            <a:r>
              <a:rPr lang="en-US" sz="1400" dirty="0" smtClean="0"/>
              <a:t> </a:t>
            </a:r>
            <a:r>
              <a:rPr lang="vi-VN" sz="1400" dirty="0" smtClean="0"/>
              <a:t>, </a:t>
            </a:r>
            <a:r>
              <a:rPr lang="en-US" sz="1400" dirty="0" err="1" smtClean="0"/>
              <a:t>Bí</a:t>
            </a:r>
            <a:r>
              <a:rPr lang="vi-VN" sz="1400" dirty="0" smtClean="0"/>
              <a:t>, </a:t>
            </a:r>
            <a:r>
              <a:rPr lang="vi-VN" sz="1400" dirty="0"/>
              <a:t>cải thảo</a:t>
            </a:r>
            <a:r>
              <a:rPr lang="vi-VN" sz="1400" dirty="0" smtClean="0"/>
              <a:t>)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>
                <a:solidFill>
                  <a:srgbClr val="00B050"/>
                </a:solidFill>
              </a:rPr>
              <a:t>             </a:t>
            </a:r>
            <a:r>
              <a:rPr lang="vi-VN" sz="1400" dirty="0" smtClean="0">
                <a:solidFill>
                  <a:srgbClr val="00B050"/>
                </a:solidFill>
              </a:rPr>
              <a:t>BỮA PHỤ</a:t>
            </a:r>
            <a:endParaRPr lang="en-US" sz="1400" dirty="0" smtClean="0">
              <a:solidFill>
                <a:srgbClr val="00B050"/>
              </a:solidFill>
            </a:endParaRPr>
          </a:p>
          <a:p>
            <a:r>
              <a:rPr lang="en-US" sz="1400" dirty="0" smtClean="0"/>
              <a:t>-</a:t>
            </a:r>
            <a:r>
              <a:rPr lang="en-US" sz="1400" dirty="0" err="1" smtClean="0"/>
              <a:t>Cháo</a:t>
            </a:r>
            <a:r>
              <a:rPr lang="en-US" sz="1400" dirty="0" smtClean="0"/>
              <a:t> </a:t>
            </a:r>
            <a:r>
              <a:rPr lang="en-US" sz="1400" dirty="0" err="1" smtClean="0"/>
              <a:t>gà</a:t>
            </a:r>
            <a:r>
              <a:rPr lang="en-US" sz="1400" dirty="0" smtClean="0"/>
              <a:t> – </a:t>
            </a:r>
            <a:r>
              <a:rPr lang="en-US" sz="1400" dirty="0" err="1" smtClean="0"/>
              <a:t>cà</a:t>
            </a:r>
            <a:r>
              <a:rPr lang="en-US" sz="1400" dirty="0" smtClean="0"/>
              <a:t> </a:t>
            </a:r>
            <a:r>
              <a:rPr lang="en-US" sz="1400" dirty="0" err="1" smtClean="0"/>
              <a:t>rốt</a:t>
            </a:r>
            <a:endParaRPr lang="en-US" sz="1400" dirty="0"/>
          </a:p>
        </p:txBody>
      </p:sp>
      <p:sp>
        <p:nvSpPr>
          <p:cNvPr id="85" name="Rectangle 84"/>
          <p:cNvSpPr/>
          <p:nvPr/>
        </p:nvSpPr>
        <p:spPr>
          <a:xfrm>
            <a:off x="7250235" y="2310987"/>
            <a:ext cx="25531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         </a:t>
            </a:r>
            <a:r>
              <a:rPr lang="vi-VN" sz="1400" dirty="0" smtClean="0">
                <a:solidFill>
                  <a:srgbClr val="00B050"/>
                </a:solidFill>
              </a:rPr>
              <a:t>BỮA CHÍNH</a:t>
            </a:r>
            <a:endParaRPr lang="en-US" sz="1400" dirty="0" smtClean="0">
              <a:solidFill>
                <a:srgbClr val="00B050"/>
              </a:solidFill>
            </a:endParaRPr>
          </a:p>
          <a:p>
            <a:r>
              <a:rPr lang="en-US" sz="1400" dirty="0" smtClean="0"/>
              <a:t>-</a:t>
            </a:r>
            <a:r>
              <a:rPr lang="vi-VN" sz="1400" b="1" dirty="0" smtClean="0"/>
              <a:t>Cơm tẻ</a:t>
            </a:r>
            <a:endParaRPr lang="en-US" sz="1400" b="1" dirty="0" smtClean="0"/>
          </a:p>
          <a:p>
            <a:r>
              <a:rPr lang="en-US" sz="1400" b="1" dirty="0" smtClean="0"/>
              <a:t>-</a:t>
            </a:r>
            <a:r>
              <a:rPr lang="en-US" sz="1400" dirty="0" err="1" smtClean="0"/>
              <a:t>Trứng</a:t>
            </a:r>
            <a:r>
              <a:rPr lang="en-US" sz="1400" dirty="0" smtClean="0"/>
              <a:t> </a:t>
            </a:r>
            <a:r>
              <a:rPr lang="en-US" sz="1400" dirty="0" err="1" smtClean="0"/>
              <a:t>chiên</a:t>
            </a:r>
            <a:r>
              <a:rPr lang="en-US" sz="1400" dirty="0" smtClean="0"/>
              <a:t> </a:t>
            </a:r>
            <a:r>
              <a:rPr lang="en-US" sz="1400" dirty="0" err="1" smtClean="0"/>
              <a:t>thịt</a:t>
            </a:r>
            <a:endParaRPr lang="en-US" sz="1400" dirty="0" smtClean="0"/>
          </a:p>
          <a:p>
            <a:r>
              <a:rPr lang="en-US" sz="1400" dirty="0" smtClean="0"/>
              <a:t>-</a:t>
            </a:r>
            <a:r>
              <a:rPr lang="en-US" sz="1400" dirty="0" err="1" smtClean="0"/>
              <a:t>Cà</a:t>
            </a:r>
            <a:r>
              <a:rPr lang="en-US" sz="1400" dirty="0" smtClean="0"/>
              <a:t> </a:t>
            </a:r>
            <a:r>
              <a:rPr lang="en-US" sz="1400" dirty="0" err="1" smtClean="0"/>
              <a:t>rốt</a:t>
            </a:r>
            <a:r>
              <a:rPr lang="en-US" sz="1400" dirty="0" smtClean="0"/>
              <a:t>, </a:t>
            </a:r>
            <a:r>
              <a:rPr lang="en-US" sz="1400" dirty="0" err="1" smtClean="0"/>
              <a:t>củ</a:t>
            </a:r>
            <a:r>
              <a:rPr lang="en-US" sz="1400" dirty="0" smtClean="0"/>
              <a:t> </a:t>
            </a:r>
            <a:r>
              <a:rPr lang="en-US" sz="1400" dirty="0" err="1" smtClean="0"/>
              <a:t>cải</a:t>
            </a:r>
            <a:r>
              <a:rPr lang="en-US" sz="1400" dirty="0" smtClean="0"/>
              <a:t> </a:t>
            </a:r>
            <a:r>
              <a:rPr lang="en-US" sz="1400" dirty="0" err="1" smtClean="0"/>
              <a:t>luộc</a:t>
            </a:r>
            <a:endParaRPr lang="en-US" sz="1400" dirty="0" smtClean="0"/>
          </a:p>
          <a:p>
            <a:r>
              <a:rPr lang="en-US" sz="1400" dirty="0" smtClean="0"/>
              <a:t>-</a:t>
            </a:r>
            <a:r>
              <a:rPr lang="vi-VN" sz="1400" dirty="0" smtClean="0"/>
              <a:t>Canh </a:t>
            </a:r>
            <a:r>
              <a:rPr lang="vi-VN" sz="1400" dirty="0"/>
              <a:t>thịt rau cái (Bắp cải, rau ngót, </a:t>
            </a:r>
            <a:endParaRPr lang="en-US" sz="1400" dirty="0" smtClean="0"/>
          </a:p>
          <a:p>
            <a:pPr algn="ctr"/>
            <a:r>
              <a:rPr lang="vi-VN" sz="1400" dirty="0" smtClean="0">
                <a:solidFill>
                  <a:srgbClr val="00B050"/>
                </a:solidFill>
              </a:rPr>
              <a:t>BỮA PHỤ</a:t>
            </a:r>
            <a:endParaRPr lang="en-US" sz="1400" dirty="0" smtClean="0">
              <a:solidFill>
                <a:srgbClr val="00B050"/>
              </a:solidFill>
            </a:endParaRPr>
          </a:p>
          <a:p>
            <a:r>
              <a:rPr lang="en-US" sz="1400" dirty="0" smtClean="0"/>
              <a:t>-</a:t>
            </a:r>
            <a:r>
              <a:rPr lang="en-US" sz="1400" dirty="0" err="1" smtClean="0"/>
              <a:t>Chè</a:t>
            </a:r>
            <a:r>
              <a:rPr lang="en-US" sz="1400" dirty="0" smtClean="0"/>
              <a:t> </a:t>
            </a:r>
            <a:r>
              <a:rPr lang="en-US" sz="1400" dirty="0" err="1" smtClean="0"/>
              <a:t>đỗ</a:t>
            </a:r>
            <a:r>
              <a:rPr lang="en-US" sz="1400" dirty="0" smtClean="0"/>
              <a:t> </a:t>
            </a:r>
            <a:r>
              <a:rPr lang="en-US" sz="1400" dirty="0" err="1" smtClean="0"/>
              <a:t>đen</a:t>
            </a:r>
            <a:endParaRPr lang="en-US" sz="1400" dirty="0"/>
          </a:p>
        </p:txBody>
      </p:sp>
      <p:sp>
        <p:nvSpPr>
          <p:cNvPr id="86" name="Rectangle 85"/>
          <p:cNvSpPr/>
          <p:nvPr/>
        </p:nvSpPr>
        <p:spPr>
          <a:xfrm>
            <a:off x="939800" y="4872892"/>
            <a:ext cx="25095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              </a:t>
            </a:r>
            <a:r>
              <a:rPr lang="vi-VN" sz="1400" dirty="0" smtClean="0">
                <a:solidFill>
                  <a:srgbClr val="00B050"/>
                </a:solidFill>
              </a:rPr>
              <a:t>BỮA CHÍNH</a:t>
            </a:r>
            <a:endParaRPr lang="en-US" sz="1400" dirty="0" smtClean="0">
              <a:solidFill>
                <a:srgbClr val="00B050"/>
              </a:solidFill>
            </a:endParaRPr>
          </a:p>
          <a:p>
            <a:r>
              <a:rPr lang="en-US" sz="1400" dirty="0" smtClean="0"/>
              <a:t>-</a:t>
            </a:r>
            <a:r>
              <a:rPr lang="vi-VN" sz="1400" dirty="0" smtClean="0"/>
              <a:t>Cơm tẻ</a:t>
            </a:r>
            <a:endParaRPr lang="en-US" sz="1400" dirty="0" smtClean="0"/>
          </a:p>
          <a:p>
            <a:r>
              <a:rPr lang="en-US" sz="1400" b="1" dirty="0" smtClean="0"/>
              <a:t>-</a:t>
            </a:r>
            <a:r>
              <a:rPr lang="vi-VN" sz="1400" b="1" dirty="0" smtClean="0"/>
              <a:t>Thịt </a:t>
            </a:r>
            <a:r>
              <a:rPr lang="vi-VN" sz="1400" b="1" dirty="0"/>
              <a:t>rim </a:t>
            </a:r>
            <a:r>
              <a:rPr lang="vi-VN" sz="1400" b="1" dirty="0" smtClean="0"/>
              <a:t>tôm</a:t>
            </a:r>
            <a:endParaRPr lang="en-US" sz="1400" b="1" dirty="0" smtClean="0"/>
          </a:p>
          <a:p>
            <a:r>
              <a:rPr lang="en-US" sz="1400" dirty="0" smtClean="0"/>
              <a:t>-</a:t>
            </a:r>
            <a:r>
              <a:rPr lang="en-US" sz="1400" dirty="0" err="1" smtClean="0"/>
              <a:t>Bí</a:t>
            </a:r>
            <a:r>
              <a:rPr lang="en-US" sz="1400" dirty="0" smtClean="0"/>
              <a:t> </a:t>
            </a:r>
            <a:r>
              <a:rPr lang="en-US" sz="1400" dirty="0" err="1" smtClean="0"/>
              <a:t>đỏ</a:t>
            </a:r>
            <a:r>
              <a:rPr lang="en-US" sz="1400" dirty="0" smtClean="0"/>
              <a:t> </a:t>
            </a:r>
            <a:r>
              <a:rPr lang="en-US" sz="1400" dirty="0" err="1" smtClean="0"/>
              <a:t>xào</a:t>
            </a:r>
            <a:r>
              <a:rPr lang="en-US" sz="1400" dirty="0" smtClean="0"/>
              <a:t> </a:t>
            </a:r>
            <a:r>
              <a:rPr lang="en-US" sz="1400" dirty="0" err="1" smtClean="0"/>
              <a:t>thịt</a:t>
            </a:r>
            <a:endParaRPr lang="en-US" sz="1400" dirty="0" smtClean="0"/>
          </a:p>
          <a:p>
            <a:r>
              <a:rPr lang="en-US" sz="1400" b="1" dirty="0" smtClean="0"/>
              <a:t>-</a:t>
            </a:r>
            <a:r>
              <a:rPr lang="vi-VN" sz="1400" b="1" dirty="0" smtClean="0"/>
              <a:t>Canh </a:t>
            </a:r>
            <a:r>
              <a:rPr lang="vi-VN" sz="1400" b="1" dirty="0"/>
              <a:t>tép nấu bị </a:t>
            </a:r>
            <a:r>
              <a:rPr lang="vi-VN" sz="1400" dirty="0"/>
              <a:t>xanh (Bầu, rau cải, rau day, mông tới, mướp</a:t>
            </a:r>
            <a:r>
              <a:rPr lang="vi-VN" sz="1400" dirty="0" smtClean="0"/>
              <a:t>)</a:t>
            </a:r>
            <a:endParaRPr lang="en-US" sz="1400" dirty="0" smtClean="0"/>
          </a:p>
          <a:p>
            <a:r>
              <a:rPr lang="en-US" sz="1400" dirty="0" smtClean="0"/>
              <a:t>                 </a:t>
            </a:r>
            <a:r>
              <a:rPr lang="vi-VN" sz="1400" dirty="0" smtClean="0">
                <a:solidFill>
                  <a:srgbClr val="00B050"/>
                </a:solidFill>
              </a:rPr>
              <a:t>BỮA PHỤ</a:t>
            </a:r>
            <a:endParaRPr lang="en-US" sz="1400" dirty="0" smtClean="0">
              <a:solidFill>
                <a:srgbClr val="00B050"/>
              </a:solidFill>
            </a:endParaRPr>
          </a:p>
          <a:p>
            <a:r>
              <a:rPr lang="vi-VN" sz="1400" dirty="0" smtClean="0"/>
              <a:t> </a:t>
            </a:r>
            <a:r>
              <a:rPr lang="en-US" sz="1400" dirty="0" smtClean="0"/>
              <a:t>-</a:t>
            </a:r>
            <a:r>
              <a:rPr lang="vi-VN" sz="1400" dirty="0" smtClean="0"/>
              <a:t>Cháo </a:t>
            </a:r>
            <a:r>
              <a:rPr lang="en-US" sz="1400" dirty="0" err="1" smtClean="0"/>
              <a:t>thịt</a:t>
            </a:r>
            <a:r>
              <a:rPr lang="en-US" sz="1400" dirty="0" smtClean="0"/>
              <a:t> </a:t>
            </a:r>
            <a:r>
              <a:rPr lang="en-US" sz="1400" dirty="0" err="1" smtClean="0"/>
              <a:t>gà</a:t>
            </a:r>
            <a:r>
              <a:rPr lang="en-US" sz="1400" dirty="0" smtClean="0"/>
              <a:t> </a:t>
            </a:r>
            <a:r>
              <a:rPr lang="en-US" sz="1400" dirty="0" err="1" smtClean="0"/>
              <a:t>bí</a:t>
            </a:r>
            <a:r>
              <a:rPr lang="en-US" sz="1400" dirty="0" smtClean="0"/>
              <a:t> </a:t>
            </a:r>
            <a:r>
              <a:rPr lang="en-US" sz="1400" dirty="0" err="1" smtClean="0"/>
              <a:t>đỏ</a:t>
            </a:r>
            <a:endParaRPr lang="en-US" sz="1400" dirty="0"/>
          </a:p>
        </p:txBody>
      </p:sp>
      <p:sp>
        <p:nvSpPr>
          <p:cNvPr id="87" name="Rectangle 86"/>
          <p:cNvSpPr/>
          <p:nvPr/>
        </p:nvSpPr>
        <p:spPr>
          <a:xfrm>
            <a:off x="4063007" y="4872892"/>
            <a:ext cx="25646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             </a:t>
            </a:r>
            <a:r>
              <a:rPr lang="vi-VN" sz="1400" dirty="0" smtClean="0">
                <a:solidFill>
                  <a:srgbClr val="00B050"/>
                </a:solidFill>
              </a:rPr>
              <a:t>BỮA CHÍNH</a:t>
            </a:r>
            <a:endParaRPr lang="en-US" sz="1400" dirty="0" smtClean="0">
              <a:solidFill>
                <a:srgbClr val="00B050"/>
              </a:solidFill>
            </a:endParaRPr>
          </a:p>
          <a:p>
            <a:r>
              <a:rPr lang="en-US" sz="1400" dirty="0" smtClean="0"/>
              <a:t>-</a:t>
            </a:r>
            <a:r>
              <a:rPr lang="vi-VN" sz="1400" dirty="0" smtClean="0"/>
              <a:t>Cơm tẻ</a:t>
            </a:r>
            <a:endParaRPr lang="en-US" sz="1400" dirty="0" smtClean="0"/>
          </a:p>
          <a:p>
            <a:r>
              <a:rPr lang="en-US" sz="1400" b="1" dirty="0" smtClean="0"/>
              <a:t>-</a:t>
            </a:r>
            <a:r>
              <a:rPr lang="en-US" sz="1400" dirty="0" err="1" smtClean="0"/>
              <a:t>Thịt</a:t>
            </a:r>
            <a:r>
              <a:rPr lang="en-US" sz="1400" dirty="0" smtClean="0"/>
              <a:t> </a:t>
            </a:r>
            <a:r>
              <a:rPr lang="en-US" sz="1400" dirty="0" err="1" smtClean="0"/>
              <a:t>lợn</a:t>
            </a:r>
            <a:r>
              <a:rPr lang="en-US" sz="1400" dirty="0" smtClean="0"/>
              <a:t> </a:t>
            </a:r>
            <a:r>
              <a:rPr lang="en-US" sz="1400" dirty="0" err="1" smtClean="0"/>
              <a:t>kho</a:t>
            </a:r>
            <a:r>
              <a:rPr lang="en-US" sz="1400" dirty="0" smtClean="0"/>
              <a:t> </a:t>
            </a:r>
            <a:r>
              <a:rPr lang="en-US" sz="1400" dirty="0" err="1" smtClean="0"/>
              <a:t>tàu</a:t>
            </a:r>
            <a:endParaRPr lang="en-US" sz="1400" dirty="0" smtClean="0"/>
          </a:p>
          <a:p>
            <a:r>
              <a:rPr lang="en-US" sz="1400" b="1" dirty="0" smtClean="0"/>
              <a:t>-</a:t>
            </a:r>
            <a:r>
              <a:rPr lang="vi-VN" sz="1400" b="1" dirty="0" smtClean="0"/>
              <a:t>Thịt </a:t>
            </a:r>
            <a:r>
              <a:rPr lang="vi-VN" sz="1400" b="1" dirty="0"/>
              <a:t>bỏ hầm khoai tây </a:t>
            </a:r>
            <a:r>
              <a:rPr lang="vi-VN" sz="1400" b="1" dirty="0" smtClean="0"/>
              <a:t>cà</a:t>
            </a:r>
            <a:r>
              <a:rPr lang="en-US" sz="1400" b="1" dirty="0"/>
              <a:t> </a:t>
            </a:r>
            <a:r>
              <a:rPr lang="vi-VN" sz="1400" b="1" dirty="0" smtClean="0"/>
              <a:t>rot </a:t>
            </a:r>
            <a:endParaRPr lang="en-US" sz="1400" b="1" dirty="0" smtClean="0"/>
          </a:p>
          <a:p>
            <a:r>
              <a:rPr lang="en-US" sz="1400" dirty="0" smtClean="0"/>
              <a:t>-</a:t>
            </a:r>
            <a:r>
              <a:rPr lang="vi-VN" sz="1400" dirty="0" smtClean="0"/>
              <a:t>Canh </a:t>
            </a:r>
            <a:r>
              <a:rPr lang="vi-VN" sz="1400" dirty="0"/>
              <a:t>cua rau đay mông tới mướp (Rau cải, cải thảo</a:t>
            </a:r>
            <a:r>
              <a:rPr lang="vi-VN" sz="1400" dirty="0" smtClean="0"/>
              <a:t>)</a:t>
            </a:r>
            <a:endParaRPr lang="en-US" sz="1400" dirty="0" smtClean="0"/>
          </a:p>
          <a:p>
            <a:r>
              <a:rPr lang="en-US" sz="1400" dirty="0" smtClean="0"/>
              <a:t>                </a:t>
            </a:r>
            <a:r>
              <a:rPr lang="vi-VN" sz="1400" dirty="0" smtClean="0">
                <a:solidFill>
                  <a:srgbClr val="00B050"/>
                </a:solidFill>
              </a:rPr>
              <a:t>BỮA PHỤ</a:t>
            </a:r>
            <a:endParaRPr lang="en-US" sz="1400" dirty="0" smtClean="0">
              <a:solidFill>
                <a:srgbClr val="00B050"/>
              </a:solidFill>
            </a:endParaRPr>
          </a:p>
          <a:p>
            <a:r>
              <a:rPr lang="en-US" sz="1400" dirty="0" smtClean="0"/>
              <a:t>-</a:t>
            </a:r>
            <a:r>
              <a:rPr lang="vi-VN" sz="1400" dirty="0" smtClean="0"/>
              <a:t> </a:t>
            </a:r>
            <a:r>
              <a:rPr lang="en-US" sz="1400" dirty="0" err="1" smtClean="0"/>
              <a:t>Phở</a:t>
            </a:r>
            <a:r>
              <a:rPr lang="en-US" sz="1400" dirty="0" smtClean="0"/>
              <a:t> </a:t>
            </a:r>
            <a:r>
              <a:rPr lang="en-US" sz="1400" dirty="0" err="1" smtClean="0"/>
              <a:t>thịt</a:t>
            </a:r>
            <a:r>
              <a:rPr lang="en-US" sz="1400" dirty="0" smtClean="0"/>
              <a:t> </a:t>
            </a:r>
            <a:r>
              <a:rPr lang="en-US" sz="1400" dirty="0" err="1" smtClean="0"/>
              <a:t>gà</a:t>
            </a:r>
            <a:endParaRPr lang="en-US" sz="1400" dirty="0"/>
          </a:p>
        </p:txBody>
      </p:sp>
      <p:sp>
        <p:nvSpPr>
          <p:cNvPr id="88" name="Rectangle 87"/>
          <p:cNvSpPr/>
          <p:nvPr/>
        </p:nvSpPr>
        <p:spPr>
          <a:xfrm>
            <a:off x="7110062" y="4811152"/>
            <a:ext cx="26933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                </a:t>
            </a:r>
            <a:r>
              <a:rPr lang="vi-VN" sz="1400" dirty="0" smtClean="0">
                <a:solidFill>
                  <a:srgbClr val="00B050"/>
                </a:solidFill>
              </a:rPr>
              <a:t>BỮA CHÍNH</a:t>
            </a:r>
            <a:endParaRPr lang="en-US" sz="1400" dirty="0" smtClean="0">
              <a:solidFill>
                <a:srgbClr val="00B050"/>
              </a:solidFill>
            </a:endParaRPr>
          </a:p>
          <a:p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 -</a:t>
            </a:r>
            <a:r>
              <a:rPr lang="vi-VN" sz="1400" b="1" dirty="0" smtClean="0"/>
              <a:t>Cơm tẻ</a:t>
            </a:r>
            <a:endParaRPr lang="en-US" sz="1400" b="1" dirty="0" smtClean="0"/>
          </a:p>
          <a:p>
            <a:r>
              <a:rPr lang="en-US" sz="1400" b="1" dirty="0" smtClean="0"/>
              <a:t>  -</a:t>
            </a:r>
            <a:r>
              <a:rPr lang="vi-VN" sz="1400" dirty="0" smtClean="0"/>
              <a:t>Thịt </a:t>
            </a:r>
            <a:r>
              <a:rPr lang="en-US" sz="1400" dirty="0" smtClean="0"/>
              <a:t>+ </a:t>
            </a:r>
            <a:r>
              <a:rPr lang="en-US" sz="1400" dirty="0" err="1" smtClean="0"/>
              <a:t>trứng</a:t>
            </a:r>
            <a:r>
              <a:rPr lang="en-US" sz="1400" dirty="0" smtClean="0"/>
              <a:t> +</a:t>
            </a:r>
            <a:r>
              <a:rPr lang="en-US" sz="1400" dirty="0" err="1" smtClean="0"/>
              <a:t>lá</a:t>
            </a:r>
            <a:r>
              <a:rPr lang="en-US" sz="1400" dirty="0" smtClean="0"/>
              <a:t> </a:t>
            </a:r>
            <a:r>
              <a:rPr lang="en-US" sz="1400" dirty="0" err="1" smtClean="0"/>
              <a:t>hẹ</a:t>
            </a:r>
            <a:r>
              <a:rPr lang="en-US" sz="1400" dirty="0" smtClean="0"/>
              <a:t> </a:t>
            </a:r>
            <a:r>
              <a:rPr lang="en-US" sz="1400" dirty="0" err="1" smtClean="0"/>
              <a:t>cuộn</a:t>
            </a:r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vi-VN" sz="1400" dirty="0" smtClean="0"/>
              <a:t>- </a:t>
            </a:r>
            <a:r>
              <a:rPr lang="en-US" sz="1400" dirty="0" smtClean="0"/>
              <a:t>Rau </a:t>
            </a:r>
            <a:r>
              <a:rPr lang="en-US" sz="1400" dirty="0" err="1" smtClean="0"/>
              <a:t>bắp</a:t>
            </a:r>
            <a:r>
              <a:rPr lang="en-US" sz="1400" dirty="0" smtClean="0"/>
              <a:t> </a:t>
            </a:r>
            <a:r>
              <a:rPr lang="en-US" sz="1400" dirty="0" err="1" smtClean="0"/>
              <a:t>cải</a:t>
            </a:r>
            <a:r>
              <a:rPr lang="en-US" sz="1400" dirty="0" smtClean="0"/>
              <a:t> </a:t>
            </a:r>
            <a:r>
              <a:rPr lang="en-US" sz="1400" dirty="0" err="1" smtClean="0"/>
              <a:t>xào</a:t>
            </a:r>
            <a:r>
              <a:rPr lang="en-US" sz="1400" dirty="0" smtClean="0"/>
              <a:t> </a:t>
            </a:r>
            <a:r>
              <a:rPr lang="en-US" sz="1400" dirty="0" err="1" smtClean="0"/>
              <a:t>thịt</a:t>
            </a:r>
            <a:endParaRPr lang="en-US" sz="1400" dirty="0" smtClean="0"/>
          </a:p>
          <a:p>
            <a:r>
              <a:rPr lang="en-US" sz="1400" b="1" dirty="0" smtClean="0"/>
              <a:t>  -</a:t>
            </a:r>
            <a:r>
              <a:rPr lang="vi-VN" sz="1400" b="1" dirty="0" smtClean="0"/>
              <a:t>Canh </a:t>
            </a:r>
            <a:r>
              <a:rPr lang="vi-VN" sz="1400" b="1" dirty="0"/>
              <a:t>xương nấu bí </a:t>
            </a:r>
            <a:r>
              <a:rPr lang="vi-VN" sz="1400" b="1" dirty="0" smtClean="0"/>
              <a:t>ngô</a:t>
            </a:r>
            <a:r>
              <a:rPr lang="en-US" sz="1400" b="1" dirty="0" smtClean="0"/>
              <a:t> </a:t>
            </a:r>
            <a:r>
              <a:rPr lang="vi-VN" sz="1400" b="1" dirty="0" smtClean="0"/>
              <a:t>non </a:t>
            </a:r>
            <a:r>
              <a:rPr lang="vi-VN" sz="1400" b="1" dirty="0"/>
              <a:t>(Bi xanh, bí đỏ, khoai tây, cà rốt, su hào, khoai 30, củ cải</a:t>
            </a:r>
            <a:r>
              <a:rPr lang="vi-VN" sz="1400" b="1" dirty="0" smtClean="0"/>
              <a:t>)</a:t>
            </a:r>
            <a:endParaRPr lang="en-US" sz="1400" b="1" dirty="0" smtClean="0"/>
          </a:p>
          <a:p>
            <a:r>
              <a:rPr lang="en-US" sz="1400" dirty="0" smtClean="0"/>
              <a:t>                  </a:t>
            </a:r>
            <a:r>
              <a:rPr lang="vi-VN" sz="1400" dirty="0" smtClean="0">
                <a:solidFill>
                  <a:srgbClr val="00B050"/>
                </a:solidFill>
              </a:rPr>
              <a:t>BỮA PHỤ</a:t>
            </a:r>
            <a:endParaRPr lang="en-US" sz="1400" dirty="0" smtClean="0">
              <a:solidFill>
                <a:srgbClr val="00B050"/>
              </a:solidFill>
            </a:endParaRPr>
          </a:p>
          <a:p>
            <a:r>
              <a:rPr lang="vi-VN" sz="14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>
                <a:solidFill>
                  <a:prstClr val="black"/>
                </a:solidFill>
              </a:rPr>
              <a:t>Cháo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củ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quả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080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1069</TotalTime>
  <Words>1058</Words>
  <Application>Microsoft Office PowerPoint</Application>
  <PresentationFormat>Custom</PresentationFormat>
  <Paragraphs>226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Apricots</vt:lpstr>
      <vt:lpstr>Wingdings 2</vt:lpstr>
      <vt:lpstr>Times New Roman</vt:lpstr>
      <vt:lpstr>Arial Bold</vt:lpstr>
      <vt:lpstr>Funtastic</vt:lpstr>
      <vt:lpstr>Calibri</vt:lpstr>
      <vt:lpstr>Wingdings</vt:lpstr>
      <vt:lpstr>Franklin Gothic Medium</vt:lpstr>
      <vt:lpstr>Grid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Vàng và Xanh dương Đơn giản Lớp học Thời khóa biểu</dc:title>
  <dc:creator>adm</dc:creator>
  <cp:lastModifiedBy>User</cp:lastModifiedBy>
  <cp:revision>122</cp:revision>
  <dcterms:created xsi:type="dcterms:W3CDTF">2006-08-16T00:00:00Z</dcterms:created>
  <dcterms:modified xsi:type="dcterms:W3CDTF">2026-01-10T07:39:47Z</dcterms:modified>
  <dc:identifier>DAGzbJqVuU0</dc:identifier>
</cp:coreProperties>
</file>